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wdp" ContentType="image/vnd.ms-phot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5"/>
  </p:notesMasterIdLst>
  <p:sldIdLst>
    <p:sldId id="303" r:id="rId2"/>
    <p:sldId id="373" r:id="rId3"/>
    <p:sldId id="519" r:id="rId4"/>
    <p:sldId id="490" r:id="rId5"/>
    <p:sldId id="491" r:id="rId6"/>
    <p:sldId id="492" r:id="rId7"/>
    <p:sldId id="520" r:id="rId8"/>
    <p:sldId id="494" r:id="rId9"/>
    <p:sldId id="495" r:id="rId10"/>
    <p:sldId id="496" r:id="rId11"/>
    <p:sldId id="497" r:id="rId12"/>
    <p:sldId id="498" r:id="rId13"/>
    <p:sldId id="499" r:id="rId14"/>
    <p:sldId id="500" r:id="rId15"/>
    <p:sldId id="501" r:id="rId16"/>
    <p:sldId id="502" r:id="rId17"/>
    <p:sldId id="503" r:id="rId18"/>
    <p:sldId id="504" r:id="rId19"/>
    <p:sldId id="505" r:id="rId20"/>
    <p:sldId id="506" r:id="rId21"/>
    <p:sldId id="521" r:id="rId22"/>
    <p:sldId id="508" r:id="rId23"/>
    <p:sldId id="509" r:id="rId24"/>
    <p:sldId id="510" r:id="rId25"/>
    <p:sldId id="511" r:id="rId26"/>
    <p:sldId id="512" r:id="rId27"/>
    <p:sldId id="513" r:id="rId28"/>
    <p:sldId id="514" r:id="rId29"/>
    <p:sldId id="515" r:id="rId30"/>
    <p:sldId id="516" r:id="rId31"/>
    <p:sldId id="517" r:id="rId32"/>
    <p:sldId id="518" r:id="rId33"/>
    <p:sldId id="425" r:id="rId34"/>
  </p:sldIdLst>
  <p:sldSz cx="12192000" cy="6858000"/>
  <p:notesSz cx="6858000" cy="9144000"/>
  <p:embeddedFontLst>
    <p:embeddedFont>
      <p:font typeface="Calibri" pitchFamily="34" charset="0"/>
      <p:regular r:id="rId36"/>
      <p:bold r:id="rId37"/>
      <p:italic r:id="rId38"/>
      <p:boldItalic r:id="rId39"/>
    </p:embeddedFont>
    <p:embeddedFont>
      <p:font typeface="微软雅黑" pitchFamily="34" charset="-122"/>
      <p:regular r:id="rId40"/>
      <p:bold r:id="rId41"/>
    </p:embeddedFont>
    <p:embeddedFont>
      <p:font typeface="Verdana" pitchFamily="34" charset="0"/>
      <p:regular r:id="rId42"/>
      <p:bold r:id="rId43"/>
      <p:italic r:id="rId44"/>
      <p:boldItalic r:id="rId4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5">
          <p15:clr>
            <a:srgbClr val="A4A3A4"/>
          </p15:clr>
        </p15:guide>
        <p15:guide id="2" pos="387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A5326"/>
    <a:srgbClr val="4B433F"/>
    <a:srgbClr val="416079"/>
    <a:srgbClr val="544C47"/>
    <a:srgbClr val="B3B8B5"/>
    <a:srgbClr val="4BA93B"/>
    <a:srgbClr val="00B0F0"/>
    <a:srgbClr val="1B8ABF"/>
    <a:srgbClr val="E2524A"/>
    <a:srgbClr val="3B393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0" autoAdjust="0"/>
    <p:restoredTop sz="92642" autoAdjust="0"/>
  </p:normalViewPr>
  <p:slideViewPr>
    <p:cSldViewPr snapToGrid="0">
      <p:cViewPr varScale="1">
        <p:scale>
          <a:sx n="114" d="100"/>
          <a:sy n="114" d="100"/>
        </p:scale>
        <p:origin x="-360" y="-96"/>
      </p:cViewPr>
      <p:guideLst>
        <p:guide orient="horz" pos="2155"/>
        <p:guide pos="387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271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8B5EDD-FF9E-4057-A488-E848CDD604EF}" type="datetimeFigureOut">
              <a:rPr lang="zh-CN" altLang="en-US" smtClean="0"/>
              <a:pPr/>
              <a:t>2022/5/10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1E4CA6-4D40-4370-8D93-DA5309A021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6515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935436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038232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075"/>
          <a:stretch>
            <a:fillRect/>
          </a:stretch>
        </p:blipFill>
        <p:spPr>
          <a:xfrm>
            <a:off x="0" y="0"/>
            <a:ext cx="1219254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ffee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 noChangeAspect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ig_Picture_place-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2"/>
          <p:cNvSpPr>
            <a:spLocks noGrp="1" noChangeAspect="1"/>
          </p:cNvSpPr>
          <p:nvPr>
            <p:ph type="pic" sz="quarter" idx="13"/>
          </p:nvPr>
        </p:nvSpPr>
        <p:spPr>
          <a:xfrm>
            <a:off x="0" y="0"/>
            <a:ext cx="12203143" cy="685800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latin typeface="Raleway Light"/>
                <a:cs typeface="Raleway Light"/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8661246" cy="961869"/>
          </a:xfrm>
        </p:spPr>
        <p:txBody>
          <a:bodyPr>
            <a:normAutofit/>
          </a:bodyPr>
          <a:lstStyle>
            <a:lvl1pPr algn="l">
              <a:defRPr sz="4235" b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1" cy="4525963"/>
          </a:xfrm>
        </p:spPr>
        <p:txBody>
          <a:bodyPr>
            <a:normAutofit/>
          </a:bodyPr>
          <a:lstStyle>
            <a:lvl1pPr>
              <a:defRPr sz="2965" baseline="0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1pPr>
            <a:lvl2pPr>
              <a:defRPr sz="2540" baseline="0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2pPr>
            <a:lvl3pPr>
              <a:defRPr sz="2115" baseline="0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3pPr>
            <a:lvl4pPr>
              <a:defRPr sz="1905" baseline="0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4pPr>
            <a:lvl5pPr>
              <a:defRPr sz="1905" baseline="0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7" name="Picture 24" descr="bd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0775" y="1267394"/>
            <a:ext cx="1683161" cy="332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5"/>
            <a:ext cx="10363200" cy="147002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1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483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675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512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350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188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02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863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701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pic>
        <p:nvPicPr>
          <p:cNvPr id="4" name="Picture 24" descr="bd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0981" y="3553587"/>
            <a:ext cx="1683161" cy="332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87376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075"/>
          <a:stretch>
            <a:fillRect/>
          </a:stretch>
        </p:blipFill>
        <p:spPr>
          <a:xfrm>
            <a:off x="0" y="0"/>
            <a:ext cx="12192541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18" Type="http://schemas.openxmlformats.org/officeDocument/2006/relationships/image" Target="../media/image26.png"/><Relationship Id="rId3" Type="http://schemas.openxmlformats.org/officeDocument/2006/relationships/image" Target="../media/image11.png"/><Relationship Id="rId21" Type="http://schemas.openxmlformats.org/officeDocument/2006/relationships/image" Target="../media/image29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" Type="http://schemas.openxmlformats.org/officeDocument/2006/relationships/image" Target="../media/image10.png"/><Relationship Id="rId16" Type="http://schemas.openxmlformats.org/officeDocument/2006/relationships/image" Target="../media/image24.png"/><Relationship Id="rId20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23" Type="http://schemas.openxmlformats.org/officeDocument/2006/relationships/image" Target="../media/image31.png"/><Relationship Id="rId10" Type="http://schemas.openxmlformats.org/officeDocument/2006/relationships/image" Target="../media/image18.png"/><Relationship Id="rId19" Type="http://schemas.openxmlformats.org/officeDocument/2006/relationships/image" Target="../media/image27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Relationship Id="rId22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18" Type="http://schemas.openxmlformats.org/officeDocument/2006/relationships/image" Target="../media/image5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17" Type="http://schemas.openxmlformats.org/officeDocument/2006/relationships/image" Target="../media/image49.png"/><Relationship Id="rId2" Type="http://schemas.openxmlformats.org/officeDocument/2006/relationships/image" Target="../media/image34.png"/><Relationship Id="rId16" Type="http://schemas.openxmlformats.org/officeDocument/2006/relationships/image" Target="../media/image4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5" Type="http://schemas.openxmlformats.org/officeDocument/2006/relationships/image" Target="../media/image47.png"/><Relationship Id="rId10" Type="http://schemas.openxmlformats.org/officeDocument/2006/relationships/image" Target="../media/image42.png"/><Relationship Id="rId19" Type="http://schemas.openxmlformats.org/officeDocument/2006/relationships/image" Target="../media/image51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Relationship Id="rId14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标注 7"/>
          <p:cNvSpPr/>
          <p:nvPr/>
        </p:nvSpPr>
        <p:spPr>
          <a:xfrm>
            <a:off x="3364432" y="675877"/>
            <a:ext cx="5464279" cy="5505834"/>
          </a:xfrm>
          <a:prstGeom prst="wedgeRoundRectCallout">
            <a:avLst/>
          </a:prstGeom>
          <a:solidFill>
            <a:srgbClr val="2E75B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4026308" y="4162832"/>
            <a:ext cx="4317600" cy="3103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326908" y="2427988"/>
            <a:ext cx="5605463" cy="1400373"/>
          </a:xfrm>
          <a:prstGeom prst="rect">
            <a:avLst/>
          </a:prstGeom>
          <a:noFill/>
        </p:spPr>
        <p:txBody>
          <a:bodyPr wrap="square" lIns="45711" tIns="22855" rIns="45711" bIns="22855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搜索推广基础知识</a:t>
            </a:r>
            <a:r>
              <a:rPr lang="en-US" altLang="zh-CN" sz="4400" b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</a:t>
            </a:r>
          </a:p>
          <a:p>
            <a:pPr algn="ctr"/>
            <a:r>
              <a:rPr lang="zh-CN" altLang="en-US" sz="44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第四站：排序与展现</a:t>
            </a:r>
            <a:endParaRPr lang="zh-CN" altLang="en-US" sz="4400" b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189946" y="5232141"/>
            <a:ext cx="1828800" cy="120485"/>
            <a:chOff x="10866255" y="8448874"/>
            <a:chExt cx="2738812" cy="73150"/>
          </a:xfrm>
        </p:grpSpPr>
        <p:sp>
          <p:nvSpPr>
            <p:cNvPr id="3" name="Rectangle 11"/>
            <p:cNvSpPr/>
            <p:nvPr/>
          </p:nvSpPr>
          <p:spPr>
            <a:xfrm flipV="1">
              <a:off x="10866255" y="8448874"/>
              <a:ext cx="407521" cy="731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898" tIns="60949" rIns="121898" bIns="60949"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4" name="Rectangle 12"/>
            <p:cNvSpPr/>
            <p:nvPr/>
          </p:nvSpPr>
          <p:spPr>
            <a:xfrm flipV="1">
              <a:off x="11330497" y="8448874"/>
              <a:ext cx="407521" cy="731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898" tIns="60949" rIns="121898" bIns="60949"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14" name="Rectangle 13"/>
            <p:cNvSpPr/>
            <p:nvPr/>
          </p:nvSpPr>
          <p:spPr>
            <a:xfrm flipV="1">
              <a:off x="11809200" y="8448874"/>
              <a:ext cx="407521" cy="731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898" tIns="60949" rIns="121898" bIns="60949"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15" name="Rectangle 14"/>
            <p:cNvSpPr/>
            <p:nvPr/>
          </p:nvSpPr>
          <p:spPr>
            <a:xfrm flipV="1">
              <a:off x="12273541" y="8448874"/>
              <a:ext cx="407521" cy="731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898" tIns="60949" rIns="121898" bIns="60949"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16" name="Rectangle 15"/>
            <p:cNvSpPr/>
            <p:nvPr/>
          </p:nvSpPr>
          <p:spPr>
            <a:xfrm flipV="1">
              <a:off x="12737783" y="8448874"/>
              <a:ext cx="407521" cy="7315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898" tIns="60949" rIns="121898" bIns="60949"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17" name="Rectangle 16"/>
            <p:cNvSpPr/>
            <p:nvPr/>
          </p:nvSpPr>
          <p:spPr>
            <a:xfrm flipV="1">
              <a:off x="13197546" y="8448874"/>
              <a:ext cx="407521" cy="731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898" tIns="60949" rIns="121898" bIns="60949" rtlCol="0" anchor="ctr"/>
            <a:lstStyle/>
            <a:p>
              <a:pPr algn="ctr"/>
              <a:endParaRPr lang="en-US" sz="900" dirty="0"/>
            </a:p>
          </p:txBody>
        </p:sp>
      </p:grpSp>
      <p:sp>
        <p:nvSpPr>
          <p:cNvPr id="5" name="Freeform 280"/>
          <p:cNvSpPr>
            <a:spLocks noEditPoints="1"/>
          </p:cNvSpPr>
          <p:nvPr/>
        </p:nvSpPr>
        <p:spPr bwMode="auto">
          <a:xfrm>
            <a:off x="5719457" y="1482110"/>
            <a:ext cx="682592" cy="555654"/>
          </a:xfrm>
          <a:custGeom>
            <a:avLst/>
            <a:gdLst>
              <a:gd name="T0" fmla="*/ 0 w 283"/>
              <a:gd name="T1" fmla="*/ 282 h 282"/>
              <a:gd name="T2" fmla="*/ 142 w 283"/>
              <a:gd name="T3" fmla="*/ 282 h 282"/>
              <a:gd name="T4" fmla="*/ 142 w 283"/>
              <a:gd name="T5" fmla="*/ 0 h 282"/>
              <a:gd name="T6" fmla="*/ 0 w 283"/>
              <a:gd name="T7" fmla="*/ 0 h 282"/>
              <a:gd name="T8" fmla="*/ 0 w 283"/>
              <a:gd name="T9" fmla="*/ 282 h 282"/>
              <a:gd name="T10" fmla="*/ 89 w 283"/>
              <a:gd name="T11" fmla="*/ 35 h 282"/>
              <a:gd name="T12" fmla="*/ 124 w 283"/>
              <a:gd name="T13" fmla="*/ 35 h 282"/>
              <a:gd name="T14" fmla="*/ 124 w 283"/>
              <a:gd name="T15" fmla="*/ 70 h 282"/>
              <a:gd name="T16" fmla="*/ 89 w 283"/>
              <a:gd name="T17" fmla="*/ 70 h 282"/>
              <a:gd name="T18" fmla="*/ 89 w 283"/>
              <a:gd name="T19" fmla="*/ 35 h 282"/>
              <a:gd name="T20" fmla="*/ 89 w 283"/>
              <a:gd name="T21" fmla="*/ 106 h 282"/>
              <a:gd name="T22" fmla="*/ 124 w 283"/>
              <a:gd name="T23" fmla="*/ 106 h 282"/>
              <a:gd name="T24" fmla="*/ 124 w 283"/>
              <a:gd name="T25" fmla="*/ 141 h 282"/>
              <a:gd name="T26" fmla="*/ 89 w 283"/>
              <a:gd name="T27" fmla="*/ 141 h 282"/>
              <a:gd name="T28" fmla="*/ 89 w 283"/>
              <a:gd name="T29" fmla="*/ 106 h 282"/>
              <a:gd name="T30" fmla="*/ 89 w 283"/>
              <a:gd name="T31" fmla="*/ 176 h 282"/>
              <a:gd name="T32" fmla="*/ 124 w 283"/>
              <a:gd name="T33" fmla="*/ 176 h 282"/>
              <a:gd name="T34" fmla="*/ 124 w 283"/>
              <a:gd name="T35" fmla="*/ 212 h 282"/>
              <a:gd name="T36" fmla="*/ 89 w 283"/>
              <a:gd name="T37" fmla="*/ 212 h 282"/>
              <a:gd name="T38" fmla="*/ 89 w 283"/>
              <a:gd name="T39" fmla="*/ 176 h 282"/>
              <a:gd name="T40" fmla="*/ 18 w 283"/>
              <a:gd name="T41" fmla="*/ 35 h 282"/>
              <a:gd name="T42" fmla="*/ 53 w 283"/>
              <a:gd name="T43" fmla="*/ 35 h 282"/>
              <a:gd name="T44" fmla="*/ 53 w 283"/>
              <a:gd name="T45" fmla="*/ 70 h 282"/>
              <a:gd name="T46" fmla="*/ 18 w 283"/>
              <a:gd name="T47" fmla="*/ 70 h 282"/>
              <a:gd name="T48" fmla="*/ 18 w 283"/>
              <a:gd name="T49" fmla="*/ 35 h 282"/>
              <a:gd name="T50" fmla="*/ 18 w 283"/>
              <a:gd name="T51" fmla="*/ 106 h 282"/>
              <a:gd name="T52" fmla="*/ 53 w 283"/>
              <a:gd name="T53" fmla="*/ 106 h 282"/>
              <a:gd name="T54" fmla="*/ 53 w 283"/>
              <a:gd name="T55" fmla="*/ 141 h 282"/>
              <a:gd name="T56" fmla="*/ 18 w 283"/>
              <a:gd name="T57" fmla="*/ 141 h 282"/>
              <a:gd name="T58" fmla="*/ 18 w 283"/>
              <a:gd name="T59" fmla="*/ 106 h 282"/>
              <a:gd name="T60" fmla="*/ 18 w 283"/>
              <a:gd name="T61" fmla="*/ 176 h 282"/>
              <a:gd name="T62" fmla="*/ 53 w 283"/>
              <a:gd name="T63" fmla="*/ 176 h 282"/>
              <a:gd name="T64" fmla="*/ 53 w 283"/>
              <a:gd name="T65" fmla="*/ 212 h 282"/>
              <a:gd name="T66" fmla="*/ 18 w 283"/>
              <a:gd name="T67" fmla="*/ 212 h 282"/>
              <a:gd name="T68" fmla="*/ 18 w 283"/>
              <a:gd name="T69" fmla="*/ 176 h 282"/>
              <a:gd name="T70" fmla="*/ 159 w 283"/>
              <a:gd name="T71" fmla="*/ 88 h 282"/>
              <a:gd name="T72" fmla="*/ 283 w 283"/>
              <a:gd name="T73" fmla="*/ 88 h 282"/>
              <a:gd name="T74" fmla="*/ 283 w 283"/>
              <a:gd name="T75" fmla="*/ 106 h 282"/>
              <a:gd name="T76" fmla="*/ 159 w 283"/>
              <a:gd name="T77" fmla="*/ 106 h 282"/>
              <a:gd name="T78" fmla="*/ 159 w 283"/>
              <a:gd name="T79" fmla="*/ 88 h 282"/>
              <a:gd name="T80" fmla="*/ 159 w 283"/>
              <a:gd name="T81" fmla="*/ 282 h 282"/>
              <a:gd name="T82" fmla="*/ 195 w 283"/>
              <a:gd name="T83" fmla="*/ 282 h 282"/>
              <a:gd name="T84" fmla="*/ 195 w 283"/>
              <a:gd name="T85" fmla="*/ 212 h 282"/>
              <a:gd name="T86" fmla="*/ 248 w 283"/>
              <a:gd name="T87" fmla="*/ 212 h 282"/>
              <a:gd name="T88" fmla="*/ 248 w 283"/>
              <a:gd name="T89" fmla="*/ 282 h 282"/>
              <a:gd name="T90" fmla="*/ 283 w 283"/>
              <a:gd name="T91" fmla="*/ 282 h 282"/>
              <a:gd name="T92" fmla="*/ 283 w 283"/>
              <a:gd name="T93" fmla="*/ 123 h 282"/>
              <a:gd name="T94" fmla="*/ 159 w 283"/>
              <a:gd name="T95" fmla="*/ 123 h 282"/>
              <a:gd name="T96" fmla="*/ 159 w 283"/>
              <a:gd name="T97" fmla="*/ 282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83" h="282">
                <a:moveTo>
                  <a:pt x="0" y="282"/>
                </a:moveTo>
                <a:lnTo>
                  <a:pt x="142" y="282"/>
                </a:lnTo>
                <a:lnTo>
                  <a:pt x="142" y="0"/>
                </a:lnTo>
                <a:lnTo>
                  <a:pt x="0" y="0"/>
                </a:lnTo>
                <a:lnTo>
                  <a:pt x="0" y="282"/>
                </a:lnTo>
                <a:close/>
                <a:moveTo>
                  <a:pt x="89" y="35"/>
                </a:moveTo>
                <a:lnTo>
                  <a:pt x="124" y="35"/>
                </a:lnTo>
                <a:lnTo>
                  <a:pt x="124" y="70"/>
                </a:lnTo>
                <a:lnTo>
                  <a:pt x="89" y="70"/>
                </a:lnTo>
                <a:lnTo>
                  <a:pt x="89" y="35"/>
                </a:lnTo>
                <a:close/>
                <a:moveTo>
                  <a:pt x="89" y="106"/>
                </a:moveTo>
                <a:lnTo>
                  <a:pt x="124" y="106"/>
                </a:lnTo>
                <a:lnTo>
                  <a:pt x="124" y="141"/>
                </a:lnTo>
                <a:lnTo>
                  <a:pt x="89" y="141"/>
                </a:lnTo>
                <a:lnTo>
                  <a:pt x="89" y="106"/>
                </a:lnTo>
                <a:close/>
                <a:moveTo>
                  <a:pt x="89" y="176"/>
                </a:moveTo>
                <a:lnTo>
                  <a:pt x="124" y="176"/>
                </a:lnTo>
                <a:lnTo>
                  <a:pt x="124" y="212"/>
                </a:lnTo>
                <a:lnTo>
                  <a:pt x="89" y="212"/>
                </a:lnTo>
                <a:lnTo>
                  <a:pt x="89" y="176"/>
                </a:lnTo>
                <a:close/>
                <a:moveTo>
                  <a:pt x="18" y="35"/>
                </a:moveTo>
                <a:lnTo>
                  <a:pt x="53" y="35"/>
                </a:lnTo>
                <a:lnTo>
                  <a:pt x="53" y="70"/>
                </a:lnTo>
                <a:lnTo>
                  <a:pt x="18" y="70"/>
                </a:lnTo>
                <a:lnTo>
                  <a:pt x="18" y="35"/>
                </a:lnTo>
                <a:close/>
                <a:moveTo>
                  <a:pt x="18" y="106"/>
                </a:moveTo>
                <a:lnTo>
                  <a:pt x="53" y="106"/>
                </a:lnTo>
                <a:lnTo>
                  <a:pt x="53" y="141"/>
                </a:lnTo>
                <a:lnTo>
                  <a:pt x="18" y="141"/>
                </a:lnTo>
                <a:lnTo>
                  <a:pt x="18" y="106"/>
                </a:lnTo>
                <a:close/>
                <a:moveTo>
                  <a:pt x="18" y="176"/>
                </a:moveTo>
                <a:lnTo>
                  <a:pt x="53" y="176"/>
                </a:lnTo>
                <a:lnTo>
                  <a:pt x="53" y="212"/>
                </a:lnTo>
                <a:lnTo>
                  <a:pt x="18" y="212"/>
                </a:lnTo>
                <a:lnTo>
                  <a:pt x="18" y="176"/>
                </a:lnTo>
                <a:close/>
                <a:moveTo>
                  <a:pt x="159" y="88"/>
                </a:moveTo>
                <a:lnTo>
                  <a:pt x="283" y="88"/>
                </a:lnTo>
                <a:lnTo>
                  <a:pt x="283" y="106"/>
                </a:lnTo>
                <a:lnTo>
                  <a:pt x="159" y="106"/>
                </a:lnTo>
                <a:lnTo>
                  <a:pt x="159" y="88"/>
                </a:lnTo>
                <a:close/>
                <a:moveTo>
                  <a:pt x="159" y="282"/>
                </a:moveTo>
                <a:lnTo>
                  <a:pt x="195" y="282"/>
                </a:lnTo>
                <a:lnTo>
                  <a:pt x="195" y="212"/>
                </a:lnTo>
                <a:lnTo>
                  <a:pt x="248" y="212"/>
                </a:lnTo>
                <a:lnTo>
                  <a:pt x="248" y="282"/>
                </a:lnTo>
                <a:lnTo>
                  <a:pt x="283" y="282"/>
                </a:lnTo>
                <a:lnTo>
                  <a:pt x="283" y="123"/>
                </a:lnTo>
                <a:lnTo>
                  <a:pt x="159" y="123"/>
                </a:lnTo>
                <a:lnTo>
                  <a:pt x="159" y="2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US" sz="9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48744" y="442978"/>
            <a:ext cx="1208538" cy="70794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>
              <a:lnSpc>
                <a:spcPts val="5575"/>
              </a:lnSpc>
            </a:pPr>
            <a:r>
              <a:rPr sz="4235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出价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1036" y="1598517"/>
            <a:ext cx="9944100" cy="4502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>
              <a:lnSpc>
                <a:spcPts val="3545"/>
              </a:lnSpc>
              <a:tabLst>
                <a:tab pos="375127" algn="l"/>
              </a:tabLst>
            </a:pPr>
            <a:r>
              <a:rPr lang="zh-CN" altLang="en-US" sz="2400" spc="-26" dirty="0" smtClean="0">
                <a:solidFill>
                  <a:schemeClr val="bg1"/>
                </a:solidFill>
                <a:latin typeface="微软雅黑"/>
                <a:cs typeface="微软雅黑"/>
              </a:rPr>
              <a:t> </a:t>
            </a:r>
            <a:r>
              <a:rPr lang="en-US" altLang="zh-CN" sz="2400" spc="-26" dirty="0" smtClean="0">
                <a:solidFill>
                  <a:schemeClr val="bg1"/>
                </a:solidFill>
                <a:latin typeface="微软雅黑"/>
                <a:cs typeface="微软雅黑"/>
              </a:rPr>
              <a:t>•    </a:t>
            </a:r>
            <a:r>
              <a:rPr lang="zh-CN" altLang="en-US" sz="2400" b="1" u="sng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定义：</a:t>
            </a:r>
            <a:r>
              <a:rPr sz="2400" b="1" u="sng" dirty="0" err="1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客户愿意统一为单元或者某一个关键词支付的最高价格</a:t>
            </a:r>
            <a:endParaRPr sz="2400" b="1" u="sng" dirty="0"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1036" y="2588969"/>
            <a:ext cx="10480930" cy="8689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>
              <a:tabLst>
                <a:tab pos="375127" algn="l"/>
              </a:tabLst>
            </a:pPr>
            <a:r>
              <a:rPr lang="en-US" sz="2400" spc="-26" dirty="0" smtClean="0">
                <a:solidFill>
                  <a:schemeClr val="bg1"/>
                </a:solidFill>
                <a:latin typeface="微软雅黑"/>
                <a:cs typeface="微软雅黑"/>
              </a:rPr>
              <a:t>      </a:t>
            </a:r>
            <a:r>
              <a:rPr sz="2400" spc="-26" dirty="0" err="1" smtClean="0">
                <a:solidFill>
                  <a:schemeClr val="bg1"/>
                </a:solidFill>
                <a:latin typeface="微软雅黑"/>
                <a:cs typeface="微软雅黑"/>
              </a:rPr>
              <a:t>根据关键词能为企业带来的商业价值的大小来设定出</a:t>
            </a:r>
            <a:r>
              <a:rPr sz="2400" spc="-32" dirty="0" err="1" smtClean="0">
                <a:solidFill>
                  <a:schemeClr val="bg1"/>
                </a:solidFill>
                <a:latin typeface="微软雅黑"/>
                <a:cs typeface="微软雅黑"/>
              </a:rPr>
              <a:t>价</a:t>
            </a:r>
            <a:endParaRPr sz="2400" dirty="0">
              <a:solidFill>
                <a:schemeClr val="bg1"/>
              </a:solidFill>
              <a:latin typeface="微软雅黑"/>
              <a:cs typeface="微软雅黑"/>
            </a:endParaRPr>
          </a:p>
          <a:p>
            <a:pPr marL="375798">
              <a:lnSpc>
                <a:spcPts val="3192"/>
              </a:lnSpc>
            </a:pPr>
            <a:r>
              <a:rPr sz="2400" spc="-26" dirty="0">
                <a:solidFill>
                  <a:schemeClr val="bg1"/>
                </a:solidFill>
                <a:latin typeface="微软雅黑"/>
                <a:cs typeface="微软雅黑"/>
              </a:rPr>
              <a:t>（</a:t>
            </a:r>
            <a:r>
              <a:rPr sz="2000" dirty="0">
                <a:solidFill>
                  <a:schemeClr val="bg1"/>
                </a:solidFill>
                <a:latin typeface="微软雅黑"/>
                <a:cs typeface="微软雅黑"/>
              </a:rPr>
              <a:t>可借助“估算工具”设定出价，该工具详细内容见第五站：工具</a:t>
            </a:r>
            <a:r>
              <a:rPr sz="2000" spc="-5" dirty="0">
                <a:solidFill>
                  <a:schemeClr val="bg1"/>
                </a:solidFill>
                <a:latin typeface="微软雅黑"/>
                <a:cs typeface="微软雅黑"/>
              </a:rPr>
              <a:t>箱</a:t>
            </a:r>
            <a:r>
              <a:rPr sz="2400" spc="-32" dirty="0">
                <a:solidFill>
                  <a:schemeClr val="bg1"/>
                </a:solidFill>
                <a:latin typeface="微软雅黑"/>
                <a:cs typeface="微软雅黑"/>
              </a:rPr>
              <a:t>）</a:t>
            </a:r>
            <a:endParaRPr sz="2400" dirty="0">
              <a:solidFill>
                <a:schemeClr val="bg1"/>
              </a:solidFill>
              <a:latin typeface="微软雅黑"/>
              <a:cs typeface="微软雅黑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01036" y="5470402"/>
            <a:ext cx="8826152" cy="46368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>
              <a:tabLst>
                <a:tab pos="375127" algn="l"/>
              </a:tabLst>
            </a:pPr>
            <a:r>
              <a:rPr sz="2400" spc="-26" dirty="0">
                <a:solidFill>
                  <a:schemeClr val="bg1"/>
                </a:solidFill>
                <a:latin typeface="微软雅黑"/>
                <a:cs typeface="微软雅黑"/>
              </a:rPr>
              <a:t>	</a:t>
            </a:r>
            <a:r>
              <a:rPr lang="en-US" sz="2400" spc="-26" dirty="0" smtClean="0">
                <a:solidFill>
                  <a:schemeClr val="bg1"/>
                </a:solidFill>
                <a:latin typeface="微软雅黑"/>
                <a:cs typeface="微软雅黑"/>
              </a:rPr>
              <a:t>  </a:t>
            </a:r>
            <a:r>
              <a:rPr sz="2400" spc="-26" dirty="0" err="1" smtClean="0">
                <a:solidFill>
                  <a:schemeClr val="bg1"/>
                </a:solidFill>
                <a:latin typeface="微软雅黑"/>
                <a:cs typeface="微软雅黑"/>
              </a:rPr>
              <a:t>单元</a:t>
            </a:r>
            <a:r>
              <a:rPr sz="2400" spc="-26" dirty="0">
                <a:solidFill>
                  <a:schemeClr val="bg1"/>
                </a:solidFill>
                <a:latin typeface="微软雅黑"/>
                <a:cs typeface="微软雅黑"/>
              </a:rPr>
              <a:t>/关键词单独出价，同时设定以关键词出价为准</a:t>
            </a:r>
          </a:p>
        </p:txBody>
      </p:sp>
      <p:sp>
        <p:nvSpPr>
          <p:cNvPr id="7" name="object 7"/>
          <p:cNvSpPr/>
          <p:nvPr/>
        </p:nvSpPr>
        <p:spPr>
          <a:xfrm>
            <a:off x="6781800" y="3122738"/>
            <a:ext cx="3952141" cy="1823073"/>
          </a:xfrm>
          <a:custGeom>
            <a:avLst/>
            <a:gdLst/>
            <a:ahLst/>
            <a:cxnLst/>
            <a:rect l="l" t="t" r="r" b="b"/>
            <a:pathLst>
              <a:path w="3739896" h="1725167">
                <a:moveTo>
                  <a:pt x="1559052" y="573024"/>
                </a:moveTo>
                <a:lnTo>
                  <a:pt x="623315" y="573024"/>
                </a:lnTo>
                <a:lnTo>
                  <a:pt x="108203" y="0"/>
                </a:lnTo>
                <a:lnTo>
                  <a:pt x="1559052" y="573024"/>
                </a:lnTo>
                <a:close/>
              </a:path>
              <a:path w="3739896" h="1725167">
                <a:moveTo>
                  <a:pt x="3547872" y="1725167"/>
                </a:moveTo>
                <a:lnTo>
                  <a:pt x="192024" y="1725167"/>
                </a:lnTo>
                <a:lnTo>
                  <a:pt x="176373" y="1724538"/>
                </a:lnTo>
                <a:lnTo>
                  <a:pt x="131662" y="1715402"/>
                </a:lnTo>
                <a:lnTo>
                  <a:pt x="91348" y="1696431"/>
                </a:lnTo>
                <a:lnTo>
                  <a:pt x="56764" y="1668960"/>
                </a:lnTo>
                <a:lnTo>
                  <a:pt x="29244" y="1634325"/>
                </a:lnTo>
                <a:lnTo>
                  <a:pt x="10124" y="1593860"/>
                </a:lnTo>
                <a:lnTo>
                  <a:pt x="736" y="1548899"/>
                </a:lnTo>
                <a:lnTo>
                  <a:pt x="0" y="1533143"/>
                </a:lnTo>
                <a:lnTo>
                  <a:pt x="0" y="1053084"/>
                </a:lnTo>
                <a:lnTo>
                  <a:pt x="698" y="765111"/>
                </a:lnTo>
                <a:lnTo>
                  <a:pt x="0" y="765048"/>
                </a:lnTo>
                <a:lnTo>
                  <a:pt x="5847" y="718924"/>
                </a:lnTo>
                <a:lnTo>
                  <a:pt x="21872" y="676839"/>
                </a:lnTo>
                <a:lnTo>
                  <a:pt x="46740" y="640125"/>
                </a:lnTo>
                <a:lnTo>
                  <a:pt x="79117" y="610117"/>
                </a:lnTo>
                <a:lnTo>
                  <a:pt x="117670" y="588149"/>
                </a:lnTo>
                <a:lnTo>
                  <a:pt x="161063" y="575554"/>
                </a:lnTo>
                <a:lnTo>
                  <a:pt x="192024" y="573024"/>
                </a:lnTo>
                <a:lnTo>
                  <a:pt x="3547872" y="573024"/>
                </a:lnTo>
                <a:lnTo>
                  <a:pt x="3593892" y="578628"/>
                </a:lnTo>
                <a:lnTo>
                  <a:pt x="3635903" y="594497"/>
                </a:lnTo>
                <a:lnTo>
                  <a:pt x="3672566" y="619297"/>
                </a:lnTo>
                <a:lnTo>
                  <a:pt x="3702539" y="651695"/>
                </a:lnTo>
                <a:lnTo>
                  <a:pt x="3724481" y="690358"/>
                </a:lnTo>
                <a:lnTo>
                  <a:pt x="3737053" y="733953"/>
                </a:lnTo>
                <a:lnTo>
                  <a:pt x="3739565" y="765098"/>
                </a:lnTo>
                <a:lnTo>
                  <a:pt x="3739896" y="765098"/>
                </a:lnTo>
                <a:lnTo>
                  <a:pt x="3739896" y="1533143"/>
                </a:lnTo>
                <a:lnTo>
                  <a:pt x="3739212" y="1548899"/>
                </a:lnTo>
                <a:lnTo>
                  <a:pt x="3729948" y="1593860"/>
                </a:lnTo>
                <a:lnTo>
                  <a:pt x="3710902" y="1634325"/>
                </a:lnTo>
                <a:lnTo>
                  <a:pt x="3683407" y="1668960"/>
                </a:lnTo>
                <a:lnTo>
                  <a:pt x="3648799" y="1696431"/>
                </a:lnTo>
                <a:lnTo>
                  <a:pt x="3608410" y="1715402"/>
                </a:lnTo>
                <a:lnTo>
                  <a:pt x="3563574" y="1724538"/>
                </a:lnTo>
                <a:lnTo>
                  <a:pt x="3547872" y="1725167"/>
                </a:lnTo>
                <a:close/>
              </a:path>
              <a:path w="3739896" h="1725167">
                <a:moveTo>
                  <a:pt x="3739896" y="765098"/>
                </a:moveTo>
                <a:lnTo>
                  <a:pt x="3739565" y="765098"/>
                </a:lnTo>
                <a:lnTo>
                  <a:pt x="3739896" y="76504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8" name="object 8"/>
          <p:cNvSpPr/>
          <p:nvPr/>
        </p:nvSpPr>
        <p:spPr>
          <a:xfrm>
            <a:off x="6769185" y="3109210"/>
            <a:ext cx="3977760" cy="1838642"/>
          </a:xfrm>
          <a:custGeom>
            <a:avLst/>
            <a:gdLst/>
            <a:ahLst/>
            <a:cxnLst/>
            <a:rect l="l" t="t" r="r" b="b"/>
            <a:pathLst>
              <a:path w="3764140" h="1739900">
                <a:moveTo>
                  <a:pt x="626338" y="584200"/>
                </a:moveTo>
                <a:lnTo>
                  <a:pt x="109982" y="12699"/>
                </a:lnTo>
                <a:lnTo>
                  <a:pt x="106794" y="12699"/>
                </a:lnTo>
                <a:lnTo>
                  <a:pt x="106768" y="0"/>
                </a:lnTo>
                <a:lnTo>
                  <a:pt x="124078" y="0"/>
                </a:lnTo>
                <a:lnTo>
                  <a:pt x="127400" y="1308"/>
                </a:lnTo>
                <a:lnTo>
                  <a:pt x="114744" y="12699"/>
                </a:lnTo>
                <a:lnTo>
                  <a:pt x="154955" y="28888"/>
                </a:lnTo>
                <a:lnTo>
                  <a:pt x="645210" y="571500"/>
                </a:lnTo>
                <a:lnTo>
                  <a:pt x="635774" y="571500"/>
                </a:lnTo>
                <a:lnTo>
                  <a:pt x="626338" y="584200"/>
                </a:lnTo>
                <a:close/>
              </a:path>
              <a:path w="3764140" h="1739900">
                <a:moveTo>
                  <a:pt x="131492" y="2919"/>
                </a:moveTo>
                <a:lnTo>
                  <a:pt x="127400" y="1308"/>
                </a:lnTo>
                <a:lnTo>
                  <a:pt x="128854" y="0"/>
                </a:lnTo>
                <a:lnTo>
                  <a:pt x="131492" y="2919"/>
                </a:lnTo>
                <a:close/>
              </a:path>
              <a:path w="3764140" h="1739900">
                <a:moveTo>
                  <a:pt x="154955" y="28888"/>
                </a:moveTo>
                <a:lnTo>
                  <a:pt x="114744" y="12699"/>
                </a:lnTo>
                <a:lnTo>
                  <a:pt x="127400" y="1308"/>
                </a:lnTo>
                <a:lnTo>
                  <a:pt x="131492" y="2919"/>
                </a:lnTo>
                <a:lnTo>
                  <a:pt x="154955" y="28888"/>
                </a:lnTo>
                <a:close/>
              </a:path>
              <a:path w="3764140" h="1739900">
                <a:moveTo>
                  <a:pt x="3656812" y="596900"/>
                </a:moveTo>
                <a:lnTo>
                  <a:pt x="1565833" y="596900"/>
                </a:lnTo>
                <a:lnTo>
                  <a:pt x="154955" y="28888"/>
                </a:lnTo>
                <a:lnTo>
                  <a:pt x="131492" y="2919"/>
                </a:lnTo>
                <a:lnTo>
                  <a:pt x="1575155" y="571500"/>
                </a:lnTo>
                <a:lnTo>
                  <a:pt x="3620668" y="571500"/>
                </a:lnTo>
                <a:lnTo>
                  <a:pt x="3629583" y="584200"/>
                </a:lnTo>
                <a:lnTo>
                  <a:pt x="3648532" y="584200"/>
                </a:lnTo>
                <a:lnTo>
                  <a:pt x="3656812" y="596900"/>
                </a:lnTo>
                <a:close/>
              </a:path>
              <a:path w="3764140" h="1739900">
                <a:moveTo>
                  <a:pt x="626338" y="584200"/>
                </a:moveTo>
                <a:lnTo>
                  <a:pt x="133959" y="584200"/>
                </a:lnTo>
                <a:lnTo>
                  <a:pt x="143471" y="571500"/>
                </a:lnTo>
                <a:lnTo>
                  <a:pt x="614864" y="571500"/>
                </a:lnTo>
                <a:lnTo>
                  <a:pt x="626338" y="584200"/>
                </a:lnTo>
                <a:close/>
              </a:path>
              <a:path w="3764140" h="1739900">
                <a:moveTo>
                  <a:pt x="648411" y="584200"/>
                </a:moveTo>
                <a:lnTo>
                  <a:pt x="626338" y="584200"/>
                </a:lnTo>
                <a:lnTo>
                  <a:pt x="635774" y="571500"/>
                </a:lnTo>
                <a:lnTo>
                  <a:pt x="647852" y="571500"/>
                </a:lnTo>
                <a:lnTo>
                  <a:pt x="648411" y="584200"/>
                </a:lnTo>
                <a:close/>
              </a:path>
              <a:path w="3764140" h="1739900">
                <a:moveTo>
                  <a:pt x="640943" y="596900"/>
                </a:moveTo>
                <a:lnTo>
                  <a:pt x="107327" y="596900"/>
                </a:lnTo>
                <a:lnTo>
                  <a:pt x="115608" y="584200"/>
                </a:lnTo>
                <a:lnTo>
                  <a:pt x="643242" y="584200"/>
                </a:lnTo>
                <a:lnTo>
                  <a:pt x="640943" y="596900"/>
                </a:lnTo>
                <a:close/>
              </a:path>
              <a:path w="3764140" h="1739900">
                <a:moveTo>
                  <a:pt x="134556" y="609600"/>
                </a:moveTo>
                <a:lnTo>
                  <a:pt x="82397" y="609600"/>
                </a:lnTo>
                <a:lnTo>
                  <a:pt x="89928" y="596900"/>
                </a:lnTo>
                <a:lnTo>
                  <a:pt x="143281" y="596900"/>
                </a:lnTo>
                <a:lnTo>
                  <a:pt x="134556" y="609600"/>
                </a:lnTo>
                <a:close/>
              </a:path>
              <a:path w="3764140" h="1739900">
                <a:moveTo>
                  <a:pt x="3681742" y="609600"/>
                </a:moveTo>
                <a:lnTo>
                  <a:pt x="3629571" y="609600"/>
                </a:lnTo>
                <a:lnTo>
                  <a:pt x="3620858" y="596900"/>
                </a:lnTo>
                <a:lnTo>
                  <a:pt x="3674211" y="596900"/>
                </a:lnTo>
                <a:lnTo>
                  <a:pt x="3681742" y="609600"/>
                </a:lnTo>
                <a:close/>
              </a:path>
              <a:path w="3764140" h="1739900">
                <a:moveTo>
                  <a:pt x="111404" y="622300"/>
                </a:moveTo>
                <a:lnTo>
                  <a:pt x="67221" y="622300"/>
                </a:lnTo>
                <a:lnTo>
                  <a:pt x="74193" y="609600"/>
                </a:lnTo>
                <a:lnTo>
                  <a:pt x="119443" y="609600"/>
                </a:lnTo>
                <a:lnTo>
                  <a:pt x="111404" y="622300"/>
                </a:lnTo>
                <a:close/>
              </a:path>
              <a:path w="3764140" h="1739900">
                <a:moveTo>
                  <a:pt x="3696919" y="622300"/>
                </a:moveTo>
                <a:lnTo>
                  <a:pt x="3652723" y="622300"/>
                </a:lnTo>
                <a:lnTo>
                  <a:pt x="3644684" y="609600"/>
                </a:lnTo>
                <a:lnTo>
                  <a:pt x="3689946" y="609600"/>
                </a:lnTo>
                <a:lnTo>
                  <a:pt x="3696919" y="622300"/>
                </a:lnTo>
                <a:close/>
              </a:path>
              <a:path w="3764140" h="1739900">
                <a:moveTo>
                  <a:pt x="90347" y="635000"/>
                </a:moveTo>
                <a:lnTo>
                  <a:pt x="52908" y="635000"/>
                </a:lnTo>
                <a:lnTo>
                  <a:pt x="59677" y="622300"/>
                </a:lnTo>
                <a:lnTo>
                  <a:pt x="97612" y="622300"/>
                </a:lnTo>
                <a:lnTo>
                  <a:pt x="90347" y="635000"/>
                </a:lnTo>
                <a:close/>
              </a:path>
              <a:path w="3764140" h="1739900">
                <a:moveTo>
                  <a:pt x="3711219" y="635000"/>
                </a:moveTo>
                <a:lnTo>
                  <a:pt x="3673779" y="635000"/>
                </a:lnTo>
                <a:lnTo>
                  <a:pt x="3666528" y="622300"/>
                </a:lnTo>
                <a:lnTo>
                  <a:pt x="3704463" y="622300"/>
                </a:lnTo>
                <a:lnTo>
                  <a:pt x="3711219" y="635000"/>
                </a:lnTo>
                <a:close/>
              </a:path>
              <a:path w="3764140" h="1739900">
                <a:moveTo>
                  <a:pt x="66078" y="660400"/>
                </a:moveTo>
                <a:lnTo>
                  <a:pt x="35077" y="660400"/>
                </a:lnTo>
                <a:lnTo>
                  <a:pt x="40424" y="647700"/>
                </a:lnTo>
                <a:lnTo>
                  <a:pt x="46875" y="635000"/>
                </a:lnTo>
                <a:lnTo>
                  <a:pt x="84302" y="635000"/>
                </a:lnTo>
                <a:lnTo>
                  <a:pt x="77635" y="647700"/>
                </a:lnTo>
                <a:lnTo>
                  <a:pt x="72110" y="647700"/>
                </a:lnTo>
                <a:lnTo>
                  <a:pt x="66078" y="660400"/>
                </a:lnTo>
                <a:close/>
              </a:path>
              <a:path w="3764140" h="1739900">
                <a:moveTo>
                  <a:pt x="3729062" y="660400"/>
                </a:moveTo>
                <a:lnTo>
                  <a:pt x="3698062" y="660400"/>
                </a:lnTo>
                <a:lnTo>
                  <a:pt x="3692029" y="647700"/>
                </a:lnTo>
                <a:lnTo>
                  <a:pt x="3686505" y="647700"/>
                </a:lnTo>
                <a:lnTo>
                  <a:pt x="3679837" y="635000"/>
                </a:lnTo>
                <a:lnTo>
                  <a:pt x="3717264" y="635000"/>
                </a:lnTo>
                <a:lnTo>
                  <a:pt x="3723716" y="647700"/>
                </a:lnTo>
                <a:lnTo>
                  <a:pt x="3729062" y="660400"/>
                </a:lnTo>
                <a:close/>
              </a:path>
              <a:path w="3764140" h="1739900">
                <a:moveTo>
                  <a:pt x="46812" y="685800"/>
                </a:moveTo>
                <a:lnTo>
                  <a:pt x="20256" y="685800"/>
                </a:lnTo>
                <a:lnTo>
                  <a:pt x="24498" y="673100"/>
                </a:lnTo>
                <a:lnTo>
                  <a:pt x="29413" y="660400"/>
                </a:lnTo>
                <a:lnTo>
                  <a:pt x="61125" y="660400"/>
                </a:lnTo>
                <a:lnTo>
                  <a:pt x="55778" y="673100"/>
                </a:lnTo>
                <a:lnTo>
                  <a:pt x="51434" y="673100"/>
                </a:lnTo>
                <a:lnTo>
                  <a:pt x="46812" y="685800"/>
                </a:lnTo>
                <a:close/>
              </a:path>
              <a:path w="3764140" h="1739900">
                <a:moveTo>
                  <a:pt x="3744150" y="685800"/>
                </a:moveTo>
                <a:lnTo>
                  <a:pt x="3717328" y="685800"/>
                </a:lnTo>
                <a:lnTo>
                  <a:pt x="3712705" y="673100"/>
                </a:lnTo>
                <a:lnTo>
                  <a:pt x="3708361" y="673100"/>
                </a:lnTo>
                <a:lnTo>
                  <a:pt x="3703015" y="660400"/>
                </a:lnTo>
                <a:lnTo>
                  <a:pt x="3734396" y="660400"/>
                </a:lnTo>
                <a:lnTo>
                  <a:pt x="3739641" y="673100"/>
                </a:lnTo>
                <a:lnTo>
                  <a:pt x="3744150" y="685800"/>
                </a:lnTo>
                <a:close/>
              </a:path>
              <a:path w="3764140" h="1739900">
                <a:moveTo>
                  <a:pt x="42875" y="698500"/>
                </a:moveTo>
                <a:lnTo>
                  <a:pt x="15900" y="698500"/>
                </a:lnTo>
                <a:lnTo>
                  <a:pt x="16141" y="685800"/>
                </a:lnTo>
                <a:lnTo>
                  <a:pt x="47104" y="685800"/>
                </a:lnTo>
                <a:lnTo>
                  <a:pt x="42875" y="698500"/>
                </a:lnTo>
                <a:close/>
              </a:path>
              <a:path w="3764140" h="1739900">
                <a:moveTo>
                  <a:pt x="3748227" y="698500"/>
                </a:moveTo>
                <a:lnTo>
                  <a:pt x="3721265" y="698500"/>
                </a:lnTo>
                <a:lnTo>
                  <a:pt x="3717023" y="685800"/>
                </a:lnTo>
                <a:lnTo>
                  <a:pt x="3747985" y="685800"/>
                </a:lnTo>
                <a:lnTo>
                  <a:pt x="3748227" y="698500"/>
                </a:lnTo>
                <a:close/>
              </a:path>
              <a:path w="3764140" h="1739900">
                <a:moveTo>
                  <a:pt x="33299" y="723900"/>
                </a:moveTo>
                <a:lnTo>
                  <a:pt x="6299" y="723900"/>
                </a:lnTo>
                <a:lnTo>
                  <a:pt x="9042" y="711200"/>
                </a:lnTo>
                <a:lnTo>
                  <a:pt x="12255" y="698500"/>
                </a:lnTo>
                <a:lnTo>
                  <a:pt x="39535" y="698500"/>
                </a:lnTo>
                <a:lnTo>
                  <a:pt x="36093" y="711200"/>
                </a:lnTo>
                <a:lnTo>
                  <a:pt x="36309" y="711200"/>
                </a:lnTo>
                <a:lnTo>
                  <a:pt x="33299" y="723900"/>
                </a:lnTo>
                <a:close/>
              </a:path>
              <a:path w="3764140" h="1739900">
                <a:moveTo>
                  <a:pt x="3760114" y="736600"/>
                </a:moveTo>
                <a:lnTo>
                  <a:pt x="3735235" y="736600"/>
                </a:lnTo>
                <a:lnTo>
                  <a:pt x="3733088" y="723900"/>
                </a:lnTo>
                <a:lnTo>
                  <a:pt x="3730840" y="723900"/>
                </a:lnTo>
                <a:lnTo>
                  <a:pt x="3727831" y="711200"/>
                </a:lnTo>
                <a:lnTo>
                  <a:pt x="3728046" y="711200"/>
                </a:lnTo>
                <a:lnTo>
                  <a:pt x="3724605" y="698500"/>
                </a:lnTo>
                <a:lnTo>
                  <a:pt x="3751884" y="698500"/>
                </a:lnTo>
                <a:lnTo>
                  <a:pt x="3755097" y="711200"/>
                </a:lnTo>
                <a:lnTo>
                  <a:pt x="3757841" y="723900"/>
                </a:lnTo>
                <a:lnTo>
                  <a:pt x="3760114" y="736600"/>
                </a:lnTo>
                <a:close/>
              </a:path>
              <a:path w="3764140" h="1739900">
                <a:moveTo>
                  <a:pt x="28905" y="736600"/>
                </a:moveTo>
                <a:lnTo>
                  <a:pt x="4025" y="736600"/>
                </a:lnTo>
                <a:lnTo>
                  <a:pt x="4152" y="723900"/>
                </a:lnTo>
                <a:lnTo>
                  <a:pt x="31051" y="723900"/>
                </a:lnTo>
                <a:lnTo>
                  <a:pt x="28905" y="736600"/>
                </a:lnTo>
                <a:close/>
              </a:path>
              <a:path w="3764140" h="1739900">
                <a:moveTo>
                  <a:pt x="25539" y="762000"/>
                </a:moveTo>
                <a:lnTo>
                  <a:pt x="215" y="762000"/>
                </a:lnTo>
                <a:lnTo>
                  <a:pt x="952" y="749300"/>
                </a:lnTo>
                <a:lnTo>
                  <a:pt x="2336" y="736600"/>
                </a:lnTo>
                <a:lnTo>
                  <a:pt x="29032" y="736600"/>
                </a:lnTo>
                <a:lnTo>
                  <a:pt x="27343" y="749300"/>
                </a:lnTo>
                <a:lnTo>
                  <a:pt x="26288" y="749300"/>
                </a:lnTo>
                <a:lnTo>
                  <a:pt x="25539" y="762000"/>
                </a:lnTo>
                <a:close/>
              </a:path>
              <a:path w="3764140" h="1739900">
                <a:moveTo>
                  <a:pt x="3763111" y="749300"/>
                </a:moveTo>
                <a:lnTo>
                  <a:pt x="3736797" y="749300"/>
                </a:lnTo>
                <a:lnTo>
                  <a:pt x="3735108" y="736600"/>
                </a:lnTo>
                <a:lnTo>
                  <a:pt x="3761803" y="736600"/>
                </a:lnTo>
                <a:lnTo>
                  <a:pt x="3763111" y="749300"/>
                </a:lnTo>
                <a:close/>
              </a:path>
              <a:path w="3764140" h="1739900">
                <a:moveTo>
                  <a:pt x="3763949" y="762000"/>
                </a:moveTo>
                <a:lnTo>
                  <a:pt x="3738587" y="762000"/>
                </a:lnTo>
                <a:lnTo>
                  <a:pt x="3737851" y="749300"/>
                </a:lnTo>
                <a:lnTo>
                  <a:pt x="3763175" y="749300"/>
                </a:lnTo>
                <a:lnTo>
                  <a:pt x="3763949" y="762000"/>
                </a:lnTo>
                <a:close/>
              </a:path>
              <a:path w="3764140" h="1739900">
                <a:moveTo>
                  <a:pt x="25387" y="1549400"/>
                </a:moveTo>
                <a:lnTo>
                  <a:pt x="0" y="1549400"/>
                </a:lnTo>
                <a:lnTo>
                  <a:pt x="0" y="762000"/>
                </a:lnTo>
                <a:lnTo>
                  <a:pt x="25387" y="762000"/>
                </a:lnTo>
                <a:lnTo>
                  <a:pt x="25336" y="774700"/>
                </a:lnTo>
                <a:lnTo>
                  <a:pt x="25323" y="1536700"/>
                </a:lnTo>
                <a:lnTo>
                  <a:pt x="25387" y="1549400"/>
                </a:lnTo>
                <a:close/>
              </a:path>
              <a:path w="3764140" h="1739900">
                <a:moveTo>
                  <a:pt x="3764140" y="1549400"/>
                </a:moveTo>
                <a:lnTo>
                  <a:pt x="3738740" y="1549400"/>
                </a:lnTo>
                <a:lnTo>
                  <a:pt x="3738740" y="762000"/>
                </a:lnTo>
                <a:lnTo>
                  <a:pt x="3764140" y="762000"/>
                </a:lnTo>
                <a:lnTo>
                  <a:pt x="3764140" y="1549400"/>
                </a:lnTo>
                <a:close/>
              </a:path>
              <a:path w="3764140" h="1739900">
                <a:moveTo>
                  <a:pt x="29032" y="1574800"/>
                </a:moveTo>
                <a:lnTo>
                  <a:pt x="2336" y="1574800"/>
                </a:lnTo>
                <a:lnTo>
                  <a:pt x="952" y="1562100"/>
                </a:lnTo>
                <a:lnTo>
                  <a:pt x="190" y="1549400"/>
                </a:lnTo>
                <a:lnTo>
                  <a:pt x="25539" y="1549400"/>
                </a:lnTo>
                <a:lnTo>
                  <a:pt x="26288" y="1562100"/>
                </a:lnTo>
                <a:lnTo>
                  <a:pt x="27343" y="1562100"/>
                </a:lnTo>
                <a:lnTo>
                  <a:pt x="29032" y="1574800"/>
                </a:lnTo>
                <a:close/>
              </a:path>
              <a:path w="3764140" h="1739900">
                <a:moveTo>
                  <a:pt x="3763175" y="1562100"/>
                </a:moveTo>
                <a:lnTo>
                  <a:pt x="3737851" y="1562100"/>
                </a:lnTo>
                <a:lnTo>
                  <a:pt x="3738587" y="1549400"/>
                </a:lnTo>
                <a:lnTo>
                  <a:pt x="3763924" y="1549400"/>
                </a:lnTo>
                <a:lnTo>
                  <a:pt x="3763175" y="1562100"/>
                </a:lnTo>
                <a:close/>
              </a:path>
              <a:path w="3764140" h="1739900">
                <a:moveTo>
                  <a:pt x="3761803" y="1574800"/>
                </a:moveTo>
                <a:lnTo>
                  <a:pt x="3735108" y="1574800"/>
                </a:lnTo>
                <a:lnTo>
                  <a:pt x="3736797" y="1562100"/>
                </a:lnTo>
                <a:lnTo>
                  <a:pt x="3763111" y="1562100"/>
                </a:lnTo>
                <a:lnTo>
                  <a:pt x="3761803" y="1574800"/>
                </a:lnTo>
                <a:close/>
              </a:path>
              <a:path w="3764140" h="1739900">
                <a:moveTo>
                  <a:pt x="31051" y="1587500"/>
                </a:moveTo>
                <a:lnTo>
                  <a:pt x="4152" y="1587500"/>
                </a:lnTo>
                <a:lnTo>
                  <a:pt x="4025" y="1574800"/>
                </a:lnTo>
                <a:lnTo>
                  <a:pt x="28905" y="1574800"/>
                </a:lnTo>
                <a:lnTo>
                  <a:pt x="31051" y="1587500"/>
                </a:lnTo>
                <a:close/>
              </a:path>
              <a:path w="3764140" h="1739900">
                <a:moveTo>
                  <a:pt x="3751884" y="1612900"/>
                </a:moveTo>
                <a:lnTo>
                  <a:pt x="3724605" y="1612900"/>
                </a:lnTo>
                <a:lnTo>
                  <a:pt x="3728046" y="1600200"/>
                </a:lnTo>
                <a:lnTo>
                  <a:pt x="3727831" y="1600200"/>
                </a:lnTo>
                <a:lnTo>
                  <a:pt x="3730840" y="1587500"/>
                </a:lnTo>
                <a:lnTo>
                  <a:pt x="3733088" y="1587500"/>
                </a:lnTo>
                <a:lnTo>
                  <a:pt x="3735235" y="1574800"/>
                </a:lnTo>
                <a:lnTo>
                  <a:pt x="3760114" y="1574800"/>
                </a:lnTo>
                <a:lnTo>
                  <a:pt x="3757841" y="1587500"/>
                </a:lnTo>
                <a:lnTo>
                  <a:pt x="3755097" y="1600200"/>
                </a:lnTo>
                <a:lnTo>
                  <a:pt x="3751884" y="1612900"/>
                </a:lnTo>
                <a:close/>
              </a:path>
              <a:path w="3764140" h="1739900">
                <a:moveTo>
                  <a:pt x="39535" y="1612900"/>
                </a:moveTo>
                <a:lnTo>
                  <a:pt x="12471" y="1612900"/>
                </a:lnTo>
                <a:lnTo>
                  <a:pt x="9042" y="1600200"/>
                </a:lnTo>
                <a:lnTo>
                  <a:pt x="6299" y="1587500"/>
                </a:lnTo>
                <a:lnTo>
                  <a:pt x="33299" y="1587500"/>
                </a:lnTo>
                <a:lnTo>
                  <a:pt x="36309" y="1600200"/>
                </a:lnTo>
                <a:lnTo>
                  <a:pt x="36093" y="1600200"/>
                </a:lnTo>
                <a:lnTo>
                  <a:pt x="39535" y="1612900"/>
                </a:lnTo>
                <a:close/>
              </a:path>
              <a:path w="3764140" h="1739900">
                <a:moveTo>
                  <a:pt x="47104" y="1625600"/>
                </a:moveTo>
                <a:lnTo>
                  <a:pt x="16141" y="1625600"/>
                </a:lnTo>
                <a:lnTo>
                  <a:pt x="15900" y="1612900"/>
                </a:lnTo>
                <a:lnTo>
                  <a:pt x="42875" y="1612900"/>
                </a:lnTo>
                <a:lnTo>
                  <a:pt x="47104" y="1625600"/>
                </a:lnTo>
                <a:close/>
              </a:path>
              <a:path w="3764140" h="1739900">
                <a:moveTo>
                  <a:pt x="3747985" y="1625600"/>
                </a:moveTo>
                <a:lnTo>
                  <a:pt x="3717023" y="1625600"/>
                </a:lnTo>
                <a:lnTo>
                  <a:pt x="3721265" y="1612900"/>
                </a:lnTo>
                <a:lnTo>
                  <a:pt x="3748227" y="1612900"/>
                </a:lnTo>
                <a:lnTo>
                  <a:pt x="3747985" y="1625600"/>
                </a:lnTo>
                <a:close/>
              </a:path>
              <a:path w="3764140" h="1739900">
                <a:moveTo>
                  <a:pt x="61125" y="1651000"/>
                </a:moveTo>
                <a:lnTo>
                  <a:pt x="29413" y="1651000"/>
                </a:lnTo>
                <a:lnTo>
                  <a:pt x="24790" y="1638300"/>
                </a:lnTo>
                <a:lnTo>
                  <a:pt x="20256" y="1625600"/>
                </a:lnTo>
                <a:lnTo>
                  <a:pt x="46812" y="1625600"/>
                </a:lnTo>
                <a:lnTo>
                  <a:pt x="51434" y="1638300"/>
                </a:lnTo>
                <a:lnTo>
                  <a:pt x="55778" y="1638300"/>
                </a:lnTo>
                <a:lnTo>
                  <a:pt x="61125" y="1651000"/>
                </a:lnTo>
                <a:close/>
              </a:path>
              <a:path w="3764140" h="1739900">
                <a:moveTo>
                  <a:pt x="3734714" y="1651000"/>
                </a:moveTo>
                <a:lnTo>
                  <a:pt x="3703015" y="1651000"/>
                </a:lnTo>
                <a:lnTo>
                  <a:pt x="3708361" y="1638300"/>
                </a:lnTo>
                <a:lnTo>
                  <a:pt x="3712705" y="1638300"/>
                </a:lnTo>
                <a:lnTo>
                  <a:pt x="3717328" y="1625600"/>
                </a:lnTo>
                <a:lnTo>
                  <a:pt x="3744150" y="1625600"/>
                </a:lnTo>
                <a:lnTo>
                  <a:pt x="3739641" y="1638300"/>
                </a:lnTo>
                <a:lnTo>
                  <a:pt x="3734714" y="1651000"/>
                </a:lnTo>
                <a:close/>
              </a:path>
              <a:path w="3764140" h="1739900">
                <a:moveTo>
                  <a:pt x="84302" y="1676400"/>
                </a:moveTo>
                <a:lnTo>
                  <a:pt x="46875" y="1676400"/>
                </a:lnTo>
                <a:lnTo>
                  <a:pt x="40424" y="1663700"/>
                </a:lnTo>
                <a:lnTo>
                  <a:pt x="35077" y="1651000"/>
                </a:lnTo>
                <a:lnTo>
                  <a:pt x="66078" y="1651000"/>
                </a:lnTo>
                <a:lnTo>
                  <a:pt x="72110" y="1663700"/>
                </a:lnTo>
                <a:lnTo>
                  <a:pt x="77635" y="1663700"/>
                </a:lnTo>
                <a:lnTo>
                  <a:pt x="84302" y="1676400"/>
                </a:lnTo>
                <a:close/>
              </a:path>
              <a:path w="3764140" h="1739900">
                <a:moveTo>
                  <a:pt x="3717264" y="1676400"/>
                </a:moveTo>
                <a:lnTo>
                  <a:pt x="3679837" y="1676400"/>
                </a:lnTo>
                <a:lnTo>
                  <a:pt x="3686505" y="1663700"/>
                </a:lnTo>
                <a:lnTo>
                  <a:pt x="3692029" y="1663700"/>
                </a:lnTo>
                <a:lnTo>
                  <a:pt x="3698062" y="1651000"/>
                </a:lnTo>
                <a:lnTo>
                  <a:pt x="3729062" y="1651000"/>
                </a:lnTo>
                <a:lnTo>
                  <a:pt x="3723716" y="1663700"/>
                </a:lnTo>
                <a:lnTo>
                  <a:pt x="3717264" y="1676400"/>
                </a:lnTo>
                <a:close/>
              </a:path>
              <a:path w="3764140" h="1739900">
                <a:moveTo>
                  <a:pt x="97612" y="1689100"/>
                </a:moveTo>
                <a:lnTo>
                  <a:pt x="59677" y="1689100"/>
                </a:lnTo>
                <a:lnTo>
                  <a:pt x="52908" y="1676400"/>
                </a:lnTo>
                <a:lnTo>
                  <a:pt x="90347" y="1676400"/>
                </a:lnTo>
                <a:lnTo>
                  <a:pt x="97612" y="1689100"/>
                </a:lnTo>
                <a:close/>
              </a:path>
              <a:path w="3764140" h="1739900">
                <a:moveTo>
                  <a:pt x="3704463" y="1689100"/>
                </a:moveTo>
                <a:lnTo>
                  <a:pt x="3666528" y="1689100"/>
                </a:lnTo>
                <a:lnTo>
                  <a:pt x="3673779" y="1676400"/>
                </a:lnTo>
                <a:lnTo>
                  <a:pt x="3711219" y="1676400"/>
                </a:lnTo>
                <a:lnTo>
                  <a:pt x="3704463" y="1689100"/>
                </a:lnTo>
                <a:close/>
              </a:path>
              <a:path w="3764140" h="1739900">
                <a:moveTo>
                  <a:pt x="119443" y="1701800"/>
                </a:moveTo>
                <a:lnTo>
                  <a:pt x="74193" y="1701800"/>
                </a:lnTo>
                <a:lnTo>
                  <a:pt x="67221" y="1689100"/>
                </a:lnTo>
                <a:lnTo>
                  <a:pt x="111404" y="1689100"/>
                </a:lnTo>
                <a:lnTo>
                  <a:pt x="119443" y="1701800"/>
                </a:lnTo>
                <a:close/>
              </a:path>
              <a:path w="3764140" h="1739900">
                <a:moveTo>
                  <a:pt x="3689946" y="1701800"/>
                </a:moveTo>
                <a:lnTo>
                  <a:pt x="3644684" y="1701800"/>
                </a:lnTo>
                <a:lnTo>
                  <a:pt x="3652723" y="1689100"/>
                </a:lnTo>
                <a:lnTo>
                  <a:pt x="3696919" y="1689100"/>
                </a:lnTo>
                <a:lnTo>
                  <a:pt x="3689946" y="1701800"/>
                </a:lnTo>
                <a:close/>
              </a:path>
              <a:path w="3764140" h="1739900">
                <a:moveTo>
                  <a:pt x="143281" y="1714500"/>
                </a:moveTo>
                <a:lnTo>
                  <a:pt x="89928" y="1714500"/>
                </a:lnTo>
                <a:lnTo>
                  <a:pt x="82397" y="1701800"/>
                </a:lnTo>
                <a:lnTo>
                  <a:pt x="134556" y="1701800"/>
                </a:lnTo>
                <a:lnTo>
                  <a:pt x="143281" y="1714500"/>
                </a:lnTo>
                <a:close/>
              </a:path>
              <a:path w="3764140" h="1739900">
                <a:moveTo>
                  <a:pt x="151612" y="1714500"/>
                </a:moveTo>
                <a:lnTo>
                  <a:pt x="143281" y="1714500"/>
                </a:lnTo>
                <a:lnTo>
                  <a:pt x="142697" y="1701800"/>
                </a:lnTo>
                <a:lnTo>
                  <a:pt x="151612" y="1714500"/>
                </a:lnTo>
                <a:close/>
              </a:path>
              <a:path w="3764140" h="1739900">
                <a:moveTo>
                  <a:pt x="3620858" y="1714500"/>
                </a:moveTo>
                <a:lnTo>
                  <a:pt x="3612527" y="1714500"/>
                </a:lnTo>
                <a:lnTo>
                  <a:pt x="3621443" y="1701800"/>
                </a:lnTo>
                <a:lnTo>
                  <a:pt x="3620858" y="1714500"/>
                </a:lnTo>
                <a:close/>
              </a:path>
              <a:path w="3764140" h="1739900">
                <a:moveTo>
                  <a:pt x="3674211" y="1714500"/>
                </a:moveTo>
                <a:lnTo>
                  <a:pt x="3620858" y="1714500"/>
                </a:lnTo>
                <a:lnTo>
                  <a:pt x="3629571" y="1701800"/>
                </a:lnTo>
                <a:lnTo>
                  <a:pt x="3681742" y="1701800"/>
                </a:lnTo>
                <a:lnTo>
                  <a:pt x="3674211" y="1714500"/>
                </a:lnTo>
                <a:close/>
              </a:path>
              <a:path w="3764140" h="1739900">
                <a:moveTo>
                  <a:pt x="3648532" y="1727200"/>
                </a:moveTo>
                <a:lnTo>
                  <a:pt x="115608" y="1727200"/>
                </a:lnTo>
                <a:lnTo>
                  <a:pt x="107327" y="1714500"/>
                </a:lnTo>
                <a:lnTo>
                  <a:pt x="3656812" y="1714500"/>
                </a:lnTo>
                <a:lnTo>
                  <a:pt x="3648532" y="1727200"/>
                </a:lnTo>
                <a:close/>
              </a:path>
              <a:path w="3764140" h="1739900">
                <a:moveTo>
                  <a:pt x="3620668" y="1739900"/>
                </a:moveTo>
                <a:lnTo>
                  <a:pt x="143471" y="1739900"/>
                </a:lnTo>
                <a:lnTo>
                  <a:pt x="133959" y="1727200"/>
                </a:lnTo>
                <a:lnTo>
                  <a:pt x="3629583" y="1727200"/>
                </a:lnTo>
                <a:lnTo>
                  <a:pt x="3620668" y="173990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9" name="object 9"/>
          <p:cNvSpPr/>
          <p:nvPr/>
        </p:nvSpPr>
        <p:spPr>
          <a:xfrm>
            <a:off x="6918690" y="3816858"/>
            <a:ext cx="3478657" cy="9662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2057282" y="3645208"/>
          <a:ext cx="4058431" cy="11753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292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2921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91550">
                <a:tc>
                  <a:txBody>
                    <a:bodyPr/>
                    <a:lstStyle/>
                    <a:p>
                      <a:pPr marL="609600">
                        <a:lnSpc>
                          <a:spcPct val="100000"/>
                        </a:lnSpc>
                      </a:pPr>
                      <a:r>
                        <a:rPr sz="1900" b="1" dirty="0" smtClean="0">
                          <a:solidFill>
                            <a:srgbClr val="FFFFFF"/>
                          </a:solidFill>
                          <a:latin typeface="微软雅黑"/>
                          <a:cs typeface="微软雅黑"/>
                        </a:rPr>
                        <a:t>关键词</a:t>
                      </a:r>
                      <a:endParaRPr sz="190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B w="3937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</a:pPr>
                      <a:r>
                        <a:rPr sz="1900" b="1" dirty="0" smtClean="0">
                          <a:solidFill>
                            <a:srgbClr val="FFFFFF"/>
                          </a:solidFill>
                          <a:latin typeface="微软雅黑"/>
                          <a:cs typeface="微软雅黑"/>
                        </a:rPr>
                        <a:t>出价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B w="3937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marL="609600">
                        <a:lnSpc>
                          <a:spcPct val="100000"/>
                        </a:lnSpc>
                      </a:pPr>
                      <a:r>
                        <a:rPr sz="1900" dirty="0" smtClean="0">
                          <a:latin typeface="微软雅黑"/>
                          <a:cs typeface="微软雅黑"/>
                        </a:rPr>
                        <a:t>玫瑰花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393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ct val="100000"/>
                        </a:lnSpc>
                      </a:pPr>
                      <a:r>
                        <a:rPr sz="1900" dirty="0" smtClean="0">
                          <a:latin typeface="微软雅黑"/>
                          <a:cs typeface="微软雅黑"/>
                        </a:rPr>
                        <a:t>5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393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1885">
                <a:tc>
                  <a:txBody>
                    <a:bodyPr/>
                    <a:lstStyle/>
                    <a:p>
                      <a:pPr marL="495300">
                        <a:lnSpc>
                          <a:spcPct val="100000"/>
                        </a:lnSpc>
                      </a:pPr>
                      <a:r>
                        <a:rPr sz="1900" dirty="0" smtClean="0">
                          <a:latin typeface="微软雅黑"/>
                          <a:cs typeface="微软雅黑"/>
                        </a:rPr>
                        <a:t>不育不孕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139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ct val="100000"/>
                        </a:lnSpc>
                      </a:pPr>
                      <a:r>
                        <a:rPr sz="1900" dirty="0" smtClean="0">
                          <a:latin typeface="微软雅黑"/>
                          <a:cs typeface="微软雅黑"/>
                        </a:rPr>
                        <a:t>100</a:t>
                      </a:r>
                      <a:endParaRPr sz="190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139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59460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-1422441" y="565655"/>
            <a:ext cx="6505173" cy="67582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231301">
              <a:lnSpc>
                <a:spcPts val="5575"/>
              </a:lnSpc>
            </a:pPr>
            <a:r>
              <a:rPr lang="zh-CN" altLang="en-US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点击价格</a:t>
            </a:r>
            <a:r>
              <a:rPr lang="en-US" altLang="zh-CN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-CPC</a:t>
            </a:r>
            <a:endParaRPr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95756" y="1574910"/>
            <a:ext cx="10720987" cy="99112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>
              <a:tabLst>
                <a:tab pos="375127" algn="l"/>
              </a:tabLst>
            </a:pPr>
            <a:r>
              <a:rPr sz="2400" b="1" u="sng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•	</a:t>
            </a:r>
            <a:r>
              <a:rPr lang="zh-CN" altLang="en-US" sz="2400" b="1" u="sng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定义：</a:t>
            </a:r>
            <a:r>
              <a:rPr sz="2400" b="1" u="sng" dirty="0" err="1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指客户的推广信息被网民点击一次需要支付的实际费用</a:t>
            </a:r>
            <a:r>
              <a:rPr lang="en-US" sz="2400" b="1" u="sng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</a:p>
          <a:p>
            <a:pPr marL="13421">
              <a:tabLst>
                <a:tab pos="375127" algn="l"/>
              </a:tabLst>
            </a:pPr>
            <a:r>
              <a:rPr sz="2400" b="1" u="sng" dirty="0" err="1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点击价格</a:t>
            </a:r>
            <a:r>
              <a:rPr sz="2400" b="1" u="sng" dirty="0" err="1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≤出价</a:t>
            </a:r>
            <a:endParaRPr sz="2400" b="1" u="sng" dirty="0"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591708" y="5011010"/>
            <a:ext cx="2596914" cy="6489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5" name="object 5"/>
          <p:cNvSpPr/>
          <p:nvPr/>
        </p:nvSpPr>
        <p:spPr>
          <a:xfrm>
            <a:off x="9451474" y="3855047"/>
            <a:ext cx="877382" cy="80771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6" name="object 6"/>
          <p:cNvSpPr/>
          <p:nvPr/>
        </p:nvSpPr>
        <p:spPr>
          <a:xfrm>
            <a:off x="8834088" y="2930292"/>
            <a:ext cx="863704" cy="7917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7" name="object 7"/>
          <p:cNvSpPr/>
          <p:nvPr/>
        </p:nvSpPr>
        <p:spPr>
          <a:xfrm>
            <a:off x="10116527" y="2930292"/>
            <a:ext cx="817636" cy="79170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8" name="矩形 7"/>
          <p:cNvSpPr/>
          <p:nvPr/>
        </p:nvSpPr>
        <p:spPr>
          <a:xfrm>
            <a:off x="895756" y="2555184"/>
            <a:ext cx="7107472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每次点击价格</a:t>
            </a:r>
            <a:r>
              <a:rPr lang="en-US" altLang="zh-CN" sz="1600" b="1" dirty="0">
                <a:solidFill>
                  <a:schemeClr val="bg1"/>
                </a:solidFill>
                <a:latin typeface="+mj-ea"/>
                <a:ea typeface="+mj-ea"/>
              </a:rPr>
              <a:t>= </a:t>
            </a: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（下一名的出价*下一名的质量度）</a:t>
            </a:r>
            <a:r>
              <a:rPr lang="en-US" altLang="zh-CN" sz="1600" b="1" dirty="0">
                <a:solidFill>
                  <a:schemeClr val="bg1"/>
                </a:solidFill>
                <a:latin typeface="+mj-ea"/>
                <a:ea typeface="+mj-ea"/>
              </a:rPr>
              <a:t>/</a:t>
            </a: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本关键词质量度</a:t>
            </a:r>
            <a:r>
              <a:rPr lang="en-US" altLang="zh-CN" sz="1600" b="1" dirty="0">
                <a:solidFill>
                  <a:schemeClr val="bg1"/>
                </a:solidFill>
                <a:latin typeface="+mj-ea"/>
                <a:ea typeface="+mj-ea"/>
              </a:rPr>
              <a:t>+</a:t>
            </a:r>
            <a:r>
              <a:rPr lang="en-US" altLang="zh-CN" sz="1600" b="1" dirty="0" smtClean="0">
                <a:solidFill>
                  <a:schemeClr val="bg1"/>
                </a:solidFill>
                <a:latin typeface="+mj-ea"/>
                <a:ea typeface="+mj-ea"/>
              </a:rPr>
              <a:t>0.01</a:t>
            </a:r>
          </a:p>
          <a:p>
            <a:endParaRPr lang="en-US" altLang="zh-CN" sz="1600" b="1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en-US" altLang="zh-CN" sz="16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r>
              <a:rPr lang="en-US" altLang="zh-CN" sz="1600" b="1" dirty="0" smtClean="0">
                <a:solidFill>
                  <a:schemeClr val="bg1"/>
                </a:solidFill>
                <a:latin typeface="+mj-ea"/>
                <a:ea typeface="+mj-ea"/>
              </a:rPr>
              <a:t>.   </a:t>
            </a:r>
            <a:r>
              <a:rPr lang="zh-CN" altLang="en-US" sz="1600" b="1" u="sng" dirty="0" smtClean="0">
                <a:solidFill>
                  <a:schemeClr val="bg1"/>
                </a:solidFill>
                <a:latin typeface="+mj-ea"/>
                <a:ea typeface="+mj-ea"/>
              </a:rPr>
              <a:t>点击</a:t>
            </a:r>
            <a:r>
              <a:rPr lang="zh-CN" altLang="en-US" sz="1600" b="1" u="sng" dirty="0">
                <a:solidFill>
                  <a:schemeClr val="bg1"/>
                </a:solidFill>
                <a:latin typeface="+mj-ea"/>
                <a:ea typeface="+mj-ea"/>
              </a:rPr>
              <a:t>价格是由您和其他客户的排名关系、出价、质量度等因素共同决定的</a:t>
            </a: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，对于同一账户内的同一关键词，在您的出价不变的情况下，由于以上因素随时可能发生变动，</a:t>
            </a:r>
            <a:r>
              <a:rPr lang="zh-CN" altLang="en-US" sz="1600" b="1" dirty="0" smtClean="0">
                <a:solidFill>
                  <a:schemeClr val="bg1"/>
                </a:solidFill>
                <a:latin typeface="+mj-ea"/>
                <a:ea typeface="+mj-ea"/>
              </a:rPr>
              <a:t>同 一</a:t>
            </a: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关键词在不同时刻的点击价格可能是不同的。</a:t>
            </a:r>
            <a:endParaRPr lang="en-US" altLang="zh-CN" sz="1600" b="1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endParaRPr lang="en-US" altLang="zh-CN" sz="1600" b="1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en-US" altLang="zh-CN" sz="1600" b="1" dirty="0" smtClean="0">
                <a:solidFill>
                  <a:schemeClr val="bg1"/>
                </a:solidFill>
                <a:latin typeface="+mj-ea"/>
                <a:ea typeface="+mj-ea"/>
              </a:rPr>
              <a:t>2.    </a:t>
            </a:r>
            <a:r>
              <a:rPr lang="zh-CN" altLang="en-US" sz="1600" b="1" dirty="0" smtClean="0">
                <a:solidFill>
                  <a:schemeClr val="bg1"/>
                </a:solidFill>
                <a:latin typeface="+mj-ea"/>
                <a:ea typeface="+mj-ea"/>
              </a:rPr>
              <a:t>一般</a:t>
            </a: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情况下，每次点击价格就是保证您当前位置的最低保位价，通常会低于您的出价。</a:t>
            </a:r>
          </a:p>
          <a:p>
            <a:endParaRPr lang="zh-CN" altLang="en-US" sz="1600" b="1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en-US" altLang="zh-CN" sz="1600" b="1" dirty="0" smtClean="0">
                <a:solidFill>
                  <a:schemeClr val="bg1"/>
                </a:solidFill>
                <a:latin typeface="+mj-ea"/>
                <a:ea typeface="+mj-ea"/>
              </a:rPr>
              <a:t>3.    </a:t>
            </a:r>
            <a:r>
              <a:rPr lang="zh-CN" altLang="en-US" sz="1600" b="1" dirty="0" smtClean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排名在所有推广结果的最后一名，或是唯一一个可以展现的推广结果，则点击价格为该关键词的最低展现价格</a:t>
            </a:r>
            <a:r>
              <a:rPr lang="zh-CN" altLang="en-US" b="1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1132555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-935865" y="298581"/>
            <a:ext cx="8661246" cy="9618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769606">
              <a:lnSpc>
                <a:spcPts val="5575"/>
              </a:lnSpc>
            </a:pPr>
            <a:r>
              <a:rPr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最低展现价格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1036" y="1636095"/>
            <a:ext cx="8279928" cy="4502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>
              <a:lnSpc>
                <a:spcPts val="3545"/>
              </a:lnSpc>
              <a:tabLst>
                <a:tab pos="375127" algn="l"/>
              </a:tabLst>
            </a:pPr>
            <a:r>
              <a:rPr sz="2400" b="1" u="sng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•	是由系统计算出的关键词能被展现的最低价格</a:t>
            </a:r>
            <a:r>
              <a:rPr sz="2959" spc="-32" dirty="0">
                <a:latin typeface="微软雅黑"/>
                <a:cs typeface="微软雅黑"/>
              </a:rPr>
              <a:t>。</a:t>
            </a:r>
            <a:endParaRPr sz="2959" dirty="0">
              <a:latin typeface="微软雅黑"/>
              <a:cs typeface="微软雅黑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749133" y="3803425"/>
            <a:ext cx="4635259" cy="16832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5" name="object 5"/>
          <p:cNvSpPr txBox="1"/>
          <p:nvPr/>
        </p:nvSpPr>
        <p:spPr>
          <a:xfrm>
            <a:off x="701035" y="3799519"/>
            <a:ext cx="6039160" cy="141454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>
              <a:lnSpc>
                <a:spcPts val="3435"/>
              </a:lnSpc>
              <a:tabLst>
                <a:tab pos="375127" algn="l"/>
              </a:tabLst>
            </a:pPr>
            <a:r>
              <a:rPr sz="2400" b="1" u="sng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•	影响因素：</a:t>
            </a:r>
          </a:p>
          <a:p>
            <a:pPr marL="2411147">
              <a:lnSpc>
                <a:spcPts val="2425"/>
              </a:lnSpc>
              <a:tabLst>
                <a:tab pos="2773524" algn="l"/>
              </a:tabLst>
            </a:pPr>
            <a:r>
              <a:rPr sz="2008" spc="465" dirty="0">
                <a:solidFill>
                  <a:schemeClr val="bg1"/>
                </a:solidFill>
                <a:latin typeface="Arial"/>
                <a:cs typeface="Arial"/>
              </a:rPr>
              <a:t>ü	</a:t>
            </a:r>
            <a:r>
              <a:rPr sz="2536" b="1" spc="465" dirty="0">
                <a:solidFill>
                  <a:schemeClr val="bg1"/>
                </a:solidFill>
                <a:latin typeface="微软雅黑"/>
                <a:cs typeface="微软雅黑"/>
              </a:rPr>
              <a:t>关键词的商业价值</a:t>
            </a:r>
            <a:endParaRPr sz="2536" dirty="0">
              <a:solidFill>
                <a:schemeClr val="bg1"/>
              </a:solidFill>
              <a:latin typeface="微软雅黑"/>
              <a:cs typeface="微软雅黑"/>
            </a:endParaRPr>
          </a:p>
          <a:p>
            <a:pPr>
              <a:lnSpc>
                <a:spcPts val="1057"/>
              </a:lnSpc>
            </a:pPr>
            <a:endParaRPr sz="1057" dirty="0">
              <a:solidFill>
                <a:schemeClr val="bg1"/>
              </a:solidFill>
            </a:endParaRPr>
          </a:p>
          <a:p>
            <a:pPr>
              <a:lnSpc>
                <a:spcPts val="1057"/>
              </a:lnSpc>
              <a:spcBef>
                <a:spcPts val="15"/>
              </a:spcBef>
            </a:pPr>
            <a:endParaRPr sz="1057" dirty="0">
              <a:solidFill>
                <a:schemeClr val="bg1"/>
              </a:solidFill>
            </a:endParaRPr>
          </a:p>
          <a:p>
            <a:pPr marL="2411147">
              <a:tabLst>
                <a:tab pos="2773524" algn="l"/>
              </a:tabLst>
            </a:pPr>
            <a:r>
              <a:rPr sz="2008" spc="465" dirty="0">
                <a:solidFill>
                  <a:schemeClr val="bg1"/>
                </a:solidFill>
                <a:latin typeface="Arial"/>
                <a:cs typeface="Arial"/>
              </a:rPr>
              <a:t>ü	</a:t>
            </a:r>
            <a:r>
              <a:rPr sz="2536" b="1" spc="465" dirty="0">
                <a:solidFill>
                  <a:schemeClr val="bg1"/>
                </a:solidFill>
                <a:latin typeface="微软雅黑"/>
                <a:cs typeface="微软雅黑"/>
              </a:rPr>
              <a:t>关键词的质量度</a:t>
            </a:r>
            <a:endParaRPr sz="2536" dirty="0">
              <a:solidFill>
                <a:schemeClr val="bg1"/>
              </a:solidFill>
              <a:latin typeface="微软雅黑"/>
              <a:cs typeface="微软雅黑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1448530" y="2351986"/>
          <a:ext cx="8117537" cy="117493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0584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591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91161"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</a:pPr>
                      <a:r>
                        <a:rPr sz="1900" b="1" dirty="0" smtClean="0">
                          <a:solidFill>
                            <a:srgbClr val="FFFFFF"/>
                          </a:solidFill>
                          <a:latin typeface="微软雅黑"/>
                          <a:cs typeface="微软雅黑"/>
                        </a:rPr>
                        <a:t>关系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B w="3937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ct val="100000"/>
                        </a:lnSpc>
                      </a:pPr>
                      <a:r>
                        <a:rPr sz="1900" b="1" dirty="0" smtClean="0">
                          <a:solidFill>
                            <a:srgbClr val="FFFFFF"/>
                          </a:solidFill>
                          <a:latin typeface="微软雅黑"/>
                          <a:cs typeface="微软雅黑"/>
                        </a:rPr>
                        <a:t>能否展现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B w="3937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1885">
                <a:tc>
                  <a:txBody>
                    <a:bodyPr/>
                    <a:lstStyle/>
                    <a:p>
                      <a:pPr marL="913130">
                        <a:lnSpc>
                          <a:spcPct val="100000"/>
                        </a:lnSpc>
                      </a:pPr>
                      <a:r>
                        <a:rPr sz="1900" dirty="0" smtClean="0">
                          <a:latin typeface="微软雅黑"/>
                          <a:cs typeface="微软雅黑"/>
                        </a:rPr>
                        <a:t>出价≥最低展现价格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393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ct val="100000"/>
                        </a:lnSpc>
                      </a:pPr>
                      <a:r>
                        <a:rPr sz="1900" dirty="0" smtClean="0">
                          <a:latin typeface="微软雅黑"/>
                          <a:cs typeface="微软雅黑"/>
                        </a:rPr>
                        <a:t>有机会展现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393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marL="913130">
                        <a:lnSpc>
                          <a:spcPct val="100000"/>
                        </a:lnSpc>
                      </a:pPr>
                      <a:r>
                        <a:rPr sz="1900" dirty="0" smtClean="0">
                          <a:latin typeface="微软雅黑"/>
                          <a:cs typeface="微软雅黑"/>
                        </a:rPr>
                        <a:t>出价&lt;最低展现价格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139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ct val="100000"/>
                        </a:lnSpc>
                      </a:pPr>
                      <a:r>
                        <a:rPr sz="1900" dirty="0" smtClean="0">
                          <a:latin typeface="微软雅黑"/>
                          <a:cs typeface="微软雅黑"/>
                        </a:rPr>
                        <a:t>无法展现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139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81375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63670" y="502709"/>
            <a:ext cx="9475716" cy="7213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4235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出价、点击价格、最低展现价格关系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69281" y="1952368"/>
            <a:ext cx="4522120" cy="46368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>
              <a:tabLst>
                <a:tab pos="375127" algn="l"/>
              </a:tabLst>
            </a:pPr>
            <a:r>
              <a:rPr sz="2400" b="1" u="sng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•	以某艺术品的拍卖类比：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71303739"/>
              </p:ext>
            </p:extLst>
          </p:nvPr>
        </p:nvGraphicFramePr>
        <p:xfrm>
          <a:off x="763670" y="2588654"/>
          <a:ext cx="10904589" cy="230531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116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879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70878">
                <a:tc>
                  <a:txBody>
                    <a:bodyPr/>
                    <a:lstStyle/>
                    <a:p>
                      <a:pPr marL="2019935" algn="l">
                        <a:lnSpc>
                          <a:spcPct val="100000"/>
                        </a:lnSpc>
                      </a:pPr>
                      <a:r>
                        <a:rPr sz="2100" b="1" spc="-5" dirty="0" err="1" smtClean="0">
                          <a:solidFill>
                            <a:srgbClr val="FFFFFF"/>
                          </a:solidFill>
                          <a:latin typeface="微软雅黑"/>
                          <a:cs typeface="微软雅黑"/>
                        </a:rPr>
                        <a:t>好比你去参加某件艺术品的拍</a:t>
                      </a:r>
                      <a:r>
                        <a:rPr sz="2100" b="1" spc="0" dirty="0" err="1" smtClean="0">
                          <a:solidFill>
                            <a:srgbClr val="FFFFFF"/>
                          </a:solidFill>
                          <a:latin typeface="微软雅黑"/>
                          <a:cs typeface="微软雅黑"/>
                        </a:rPr>
                        <a:t>卖</a:t>
                      </a:r>
                      <a:endParaRPr sz="210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13970">
                      <a:solidFill>
                        <a:srgbClr val="FFFFFF"/>
                      </a:solidFill>
                      <a:prstDash val="solid"/>
                    </a:lnT>
                    <a:lnB w="3937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</a:pPr>
                      <a:r>
                        <a:rPr sz="2100" b="1" spc="-5" dirty="0" smtClean="0">
                          <a:solidFill>
                            <a:srgbClr val="FFFFFF"/>
                          </a:solidFill>
                          <a:latin typeface="微软雅黑"/>
                          <a:cs typeface="微软雅黑"/>
                        </a:rPr>
                        <a:t>价</a:t>
                      </a:r>
                      <a:r>
                        <a:rPr sz="2100" b="1" spc="0" dirty="0" smtClean="0">
                          <a:solidFill>
                            <a:srgbClr val="FFFFFF"/>
                          </a:solidFill>
                          <a:latin typeface="微软雅黑"/>
                          <a:cs typeface="微软雅黑"/>
                        </a:rPr>
                        <a:t>格</a:t>
                      </a:r>
                      <a:endParaRPr sz="21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13970">
                      <a:solidFill>
                        <a:srgbClr val="FFFFFF"/>
                      </a:solidFill>
                      <a:prstDash val="solid"/>
                    </a:lnT>
                    <a:lnB w="3937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6053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</a:pPr>
                      <a:r>
                        <a:rPr sz="2100" spc="-5" dirty="0" smtClean="0">
                          <a:latin typeface="微软雅黑"/>
                          <a:cs typeface="微软雅黑"/>
                        </a:rPr>
                        <a:t>我身上带了</a:t>
                      </a:r>
                      <a:r>
                        <a:rPr sz="2100" spc="0" dirty="0" smtClean="0">
                          <a:latin typeface="微软雅黑"/>
                          <a:cs typeface="微软雅黑"/>
                        </a:rPr>
                        <a:t>1</a:t>
                      </a:r>
                      <a:r>
                        <a:rPr sz="2100" spc="-5" dirty="0" smtClean="0">
                          <a:latin typeface="微软雅黑"/>
                          <a:cs typeface="微软雅黑"/>
                        </a:rPr>
                        <a:t>万元，觉得这件艺术品就值这个价钱，再高也不值</a:t>
                      </a:r>
                      <a:r>
                        <a:rPr sz="2100" spc="0" dirty="0" smtClean="0">
                          <a:latin typeface="微软雅黑"/>
                          <a:cs typeface="微软雅黑"/>
                        </a:rPr>
                        <a:t>了</a:t>
                      </a:r>
                      <a:endParaRPr sz="21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393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</a:pPr>
                      <a:r>
                        <a:rPr sz="2100" spc="-5" dirty="0" smtClean="0">
                          <a:latin typeface="微软雅黑"/>
                          <a:cs typeface="微软雅黑"/>
                        </a:rPr>
                        <a:t>出价=</a:t>
                      </a:r>
                      <a:r>
                        <a:rPr sz="2100" spc="0" dirty="0" smtClean="0">
                          <a:latin typeface="微软雅黑"/>
                          <a:cs typeface="微软雅黑"/>
                        </a:rPr>
                        <a:t>10000</a:t>
                      </a:r>
                      <a:endParaRPr sz="21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393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5153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</a:pPr>
                      <a:r>
                        <a:rPr sz="2100" spc="-5" dirty="0" smtClean="0">
                          <a:latin typeface="微软雅黑"/>
                          <a:cs typeface="微软雅黑"/>
                        </a:rPr>
                        <a:t>根据鉴定结果，该艺术品至少价值</a:t>
                      </a:r>
                      <a:r>
                        <a:rPr sz="2100" spc="0" dirty="0" smtClean="0">
                          <a:latin typeface="微软雅黑"/>
                          <a:cs typeface="微软雅黑"/>
                        </a:rPr>
                        <a:t>1</a:t>
                      </a:r>
                      <a:r>
                        <a:rPr sz="2100" spc="-5" dirty="0" smtClean="0">
                          <a:latin typeface="微软雅黑"/>
                          <a:cs typeface="微软雅黑"/>
                        </a:rPr>
                        <a:t>千元，所以从</a:t>
                      </a:r>
                      <a:r>
                        <a:rPr sz="2100" spc="0" dirty="0" smtClean="0">
                          <a:latin typeface="微软雅黑"/>
                          <a:cs typeface="微软雅黑"/>
                        </a:rPr>
                        <a:t>1</a:t>
                      </a:r>
                      <a:r>
                        <a:rPr sz="2100" spc="-5" dirty="0" smtClean="0">
                          <a:latin typeface="微软雅黑"/>
                          <a:cs typeface="微软雅黑"/>
                        </a:rPr>
                        <a:t>千元起</a:t>
                      </a:r>
                      <a:r>
                        <a:rPr sz="2100" spc="0" dirty="0" smtClean="0">
                          <a:latin typeface="微软雅黑"/>
                          <a:cs typeface="微软雅黑"/>
                        </a:rPr>
                        <a:t>拍</a:t>
                      </a:r>
                      <a:endParaRPr sz="210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139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</a:pPr>
                      <a:r>
                        <a:rPr sz="2100" spc="-5" dirty="0" smtClean="0">
                          <a:latin typeface="微软雅黑"/>
                          <a:cs typeface="微软雅黑"/>
                        </a:rPr>
                        <a:t>最低展现价格=</a:t>
                      </a:r>
                      <a:r>
                        <a:rPr sz="2100" spc="0" dirty="0" smtClean="0">
                          <a:latin typeface="微软雅黑"/>
                          <a:cs typeface="微软雅黑"/>
                        </a:rPr>
                        <a:t>1000</a:t>
                      </a:r>
                      <a:endParaRPr sz="21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139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3233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</a:pPr>
                      <a:r>
                        <a:rPr sz="2100" spc="-5" dirty="0" smtClean="0">
                          <a:latin typeface="微软雅黑"/>
                          <a:cs typeface="微软雅黑"/>
                        </a:rPr>
                        <a:t>只</a:t>
                      </a:r>
                      <a:r>
                        <a:rPr sz="2100" spc="0" dirty="0" smtClean="0">
                          <a:latin typeface="微软雅黑"/>
                          <a:cs typeface="微软雅黑"/>
                        </a:rPr>
                        <a:t>2</a:t>
                      </a:r>
                      <a:r>
                        <a:rPr sz="2100" spc="-5" dirty="0" smtClean="0">
                          <a:latin typeface="微软雅黑"/>
                          <a:cs typeface="微软雅黑"/>
                        </a:rPr>
                        <a:t>个竞争对手提价，我出了</a:t>
                      </a:r>
                      <a:r>
                        <a:rPr sz="2100" spc="0" dirty="0" smtClean="0">
                          <a:latin typeface="微软雅黑"/>
                          <a:cs typeface="微软雅黑"/>
                        </a:rPr>
                        <a:t>8</a:t>
                      </a:r>
                      <a:r>
                        <a:rPr sz="2100" spc="-5" dirty="0" smtClean="0">
                          <a:latin typeface="微软雅黑"/>
                          <a:cs typeface="微软雅黑"/>
                        </a:rPr>
                        <a:t>千元后无人再竞价了，所以我买下</a:t>
                      </a:r>
                      <a:r>
                        <a:rPr sz="2100" spc="0" dirty="0" smtClean="0">
                          <a:latin typeface="微软雅黑"/>
                          <a:cs typeface="微软雅黑"/>
                        </a:rPr>
                        <a:t>了</a:t>
                      </a:r>
                      <a:endParaRPr sz="210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139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</a:pPr>
                      <a:r>
                        <a:rPr sz="2100" spc="-5" dirty="0" smtClean="0">
                          <a:latin typeface="微软雅黑"/>
                          <a:cs typeface="微软雅黑"/>
                        </a:rPr>
                        <a:t>点击价格=</a:t>
                      </a:r>
                      <a:r>
                        <a:rPr sz="2100" spc="0" dirty="0" smtClean="0">
                          <a:latin typeface="微软雅黑"/>
                          <a:cs typeface="微软雅黑"/>
                        </a:rPr>
                        <a:t>8000</a:t>
                      </a:r>
                      <a:endParaRPr sz="210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139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10489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-884349" y="287518"/>
            <a:ext cx="8661246" cy="9618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634051">
              <a:lnSpc>
                <a:spcPct val="100000"/>
              </a:lnSpc>
            </a:pPr>
            <a:r>
              <a:rPr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知识问答题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05637" y="1736939"/>
            <a:ext cx="9373980" cy="37269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>
              <a:tabLst>
                <a:tab pos="375127" algn="l"/>
              </a:tabLst>
            </a:pPr>
            <a:r>
              <a:rPr sz="2400" b="1" dirty="0">
                <a:solidFill>
                  <a:schemeClr val="bg1"/>
                </a:solidFill>
                <a:latin typeface="+mj-ea"/>
                <a:ea typeface="+mj-ea"/>
              </a:rPr>
              <a:t>•	谁决定了排名？</a:t>
            </a:r>
          </a:p>
          <a:p>
            <a:pPr>
              <a:lnSpc>
                <a:spcPts val="740"/>
              </a:lnSpc>
              <a:spcBef>
                <a:spcPts val="17"/>
              </a:spcBef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marL="13421">
              <a:tabLst>
                <a:tab pos="375127" algn="l"/>
              </a:tabLst>
            </a:pPr>
            <a:r>
              <a:rPr sz="2400" b="1" dirty="0">
                <a:solidFill>
                  <a:schemeClr val="bg1"/>
                </a:solidFill>
                <a:latin typeface="+mj-ea"/>
                <a:ea typeface="+mj-ea"/>
              </a:rPr>
              <a:t>•	质量度是什么，系统中由什么来呈现？质量度的影响因素是什么？</a:t>
            </a:r>
          </a:p>
          <a:p>
            <a:pPr>
              <a:lnSpc>
                <a:spcPts val="793"/>
              </a:lnSpc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marL="32211">
              <a:tabLst>
                <a:tab pos="394588" algn="l"/>
              </a:tabLst>
            </a:pPr>
            <a:r>
              <a:rPr sz="2400" b="1" dirty="0">
                <a:solidFill>
                  <a:schemeClr val="bg1"/>
                </a:solidFill>
                <a:latin typeface="+mj-ea"/>
                <a:ea typeface="+mj-ea"/>
              </a:rPr>
              <a:t>•	出价是什么？企业根据什么来设定出价？举例说明</a:t>
            </a:r>
          </a:p>
          <a:p>
            <a:pPr>
              <a:lnSpc>
                <a:spcPts val="740"/>
              </a:lnSpc>
              <a:spcBef>
                <a:spcPts val="15"/>
              </a:spcBef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marL="32211">
              <a:tabLst>
                <a:tab pos="394588" algn="l"/>
              </a:tabLst>
            </a:pPr>
            <a:r>
              <a:rPr sz="2400" b="1" dirty="0">
                <a:solidFill>
                  <a:schemeClr val="bg1"/>
                </a:solidFill>
                <a:latin typeface="+mj-ea"/>
                <a:ea typeface="+mj-ea"/>
              </a:rPr>
              <a:t>•	点击价格是什么？由谁决定点击价格是多少？点击价格就是出价，对吗？</a:t>
            </a:r>
          </a:p>
          <a:p>
            <a:pPr>
              <a:lnSpc>
                <a:spcPts val="845"/>
              </a:lnSpc>
              <a:spcBef>
                <a:spcPts val="14"/>
              </a:spcBef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marL="28185">
              <a:tabLst>
                <a:tab pos="390562" algn="l"/>
              </a:tabLst>
            </a:pPr>
            <a:r>
              <a:rPr sz="2400" b="1" dirty="0">
                <a:solidFill>
                  <a:schemeClr val="bg1"/>
                </a:solidFill>
                <a:latin typeface="+mj-ea"/>
                <a:ea typeface="+mj-ea"/>
              </a:rPr>
              <a:t>•	最低展现价格是什么？影响因素是什么？</a:t>
            </a:r>
          </a:p>
          <a:p>
            <a:pPr>
              <a:lnSpc>
                <a:spcPts val="740"/>
              </a:lnSpc>
              <a:spcBef>
                <a:spcPts val="31"/>
              </a:spcBef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marL="28185">
              <a:tabLst>
                <a:tab pos="390562" algn="l"/>
              </a:tabLst>
            </a:pPr>
            <a:r>
              <a:rPr sz="2400" b="1" dirty="0">
                <a:solidFill>
                  <a:schemeClr val="bg1"/>
                </a:solidFill>
                <a:latin typeface="+mj-ea"/>
                <a:ea typeface="+mj-ea"/>
              </a:rPr>
              <a:t>•	关键词的出价低于最低展现价格，关键词的状态是什么？</a:t>
            </a:r>
          </a:p>
          <a:p>
            <a:pPr>
              <a:lnSpc>
                <a:spcPts val="793"/>
              </a:lnSpc>
              <a:spcBef>
                <a:spcPts val="44"/>
              </a:spcBef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marL="28185">
              <a:tabLst>
                <a:tab pos="390562" algn="l"/>
              </a:tabLst>
            </a:pPr>
            <a:r>
              <a:rPr sz="2400" b="1" dirty="0">
                <a:solidFill>
                  <a:schemeClr val="bg1"/>
                </a:solidFill>
                <a:latin typeface="+mj-ea"/>
                <a:ea typeface="+mj-ea"/>
              </a:rPr>
              <a:t>•	出价相同，星级高的排名靠前，对吗？</a:t>
            </a:r>
          </a:p>
          <a:p>
            <a:pPr>
              <a:lnSpc>
                <a:spcPts val="793"/>
              </a:lnSpc>
              <a:spcBef>
                <a:spcPts val="31"/>
              </a:spcBef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marL="22145">
              <a:tabLst>
                <a:tab pos="384522" algn="l"/>
              </a:tabLst>
            </a:pPr>
            <a:r>
              <a:rPr sz="2400" b="1" dirty="0">
                <a:solidFill>
                  <a:schemeClr val="bg1"/>
                </a:solidFill>
                <a:latin typeface="+mj-ea"/>
                <a:ea typeface="+mj-ea"/>
              </a:rPr>
              <a:t>•	A质量度比B高，A可以以低价格排名靠前，对吗？</a:t>
            </a:r>
          </a:p>
        </p:txBody>
      </p:sp>
    </p:spTree>
    <p:extLst>
      <p:ext uri="{BB962C8B-B14F-4D97-AF65-F5344CB8AC3E}">
        <p14:creationId xmlns:p14="http://schemas.microsoft.com/office/powerpoint/2010/main" xmlns="" val="1763576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21998" y="403992"/>
            <a:ext cx="2389563" cy="68714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>
              <a:lnSpc>
                <a:spcPts val="5411"/>
              </a:lnSpc>
            </a:pPr>
            <a:r>
              <a:rPr sz="4235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课程目录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1036" y="1636096"/>
            <a:ext cx="3394777" cy="15453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>
              <a:tabLst>
                <a:tab pos="375127" algn="l"/>
              </a:tabLst>
            </a:pPr>
            <a:r>
              <a:rPr sz="2959" b="1" spc="-11" dirty="0">
                <a:solidFill>
                  <a:schemeClr val="bg1"/>
                </a:solidFill>
                <a:latin typeface="+mj-ea"/>
                <a:ea typeface="+mj-ea"/>
                <a:cs typeface="Arial"/>
              </a:rPr>
              <a:t>•	</a:t>
            </a:r>
            <a:r>
              <a:rPr sz="2959" b="1" spc="-26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搜索结果排序规</a:t>
            </a:r>
            <a:r>
              <a:rPr sz="2959" b="1" spc="-32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则</a:t>
            </a:r>
            <a:endParaRPr sz="2959" b="1" dirty="0">
              <a:solidFill>
                <a:schemeClr val="bg1"/>
              </a:solidFill>
              <a:latin typeface="+mj-ea"/>
              <a:ea typeface="+mj-ea"/>
              <a:cs typeface="微软雅黑"/>
            </a:endParaRPr>
          </a:p>
          <a:p>
            <a:pPr>
              <a:lnSpc>
                <a:spcPts val="687"/>
              </a:lnSpc>
              <a:spcBef>
                <a:spcPts val="21"/>
              </a:spcBef>
            </a:pPr>
            <a:endParaRPr sz="687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marL="13421">
              <a:tabLst>
                <a:tab pos="375127" algn="l"/>
              </a:tabLst>
            </a:pPr>
            <a:r>
              <a:rPr sz="2959" b="1" spc="-11" dirty="0">
                <a:solidFill>
                  <a:schemeClr val="accent4">
                    <a:lumMod val="40000"/>
                    <a:lumOff val="60000"/>
                  </a:schemeClr>
                </a:solidFill>
                <a:latin typeface="+mj-ea"/>
                <a:ea typeface="+mj-ea"/>
                <a:cs typeface="Arial"/>
              </a:rPr>
              <a:t>•	</a:t>
            </a:r>
            <a:r>
              <a:rPr sz="2959" b="1" spc="-26" dirty="0">
                <a:solidFill>
                  <a:schemeClr val="accent4">
                    <a:lumMod val="40000"/>
                    <a:lumOff val="60000"/>
                  </a:schemeClr>
                </a:solidFill>
                <a:latin typeface="+mj-ea"/>
                <a:ea typeface="+mj-ea"/>
                <a:cs typeface="微软雅黑"/>
              </a:rPr>
              <a:t>搜索结果展现规</a:t>
            </a:r>
            <a:r>
              <a:rPr sz="2959" b="1" spc="-32" dirty="0">
                <a:solidFill>
                  <a:schemeClr val="accent4">
                    <a:lumMod val="40000"/>
                    <a:lumOff val="60000"/>
                  </a:schemeClr>
                </a:solidFill>
                <a:latin typeface="+mj-ea"/>
                <a:ea typeface="+mj-ea"/>
                <a:cs typeface="微软雅黑"/>
              </a:rPr>
              <a:t>则</a:t>
            </a:r>
            <a:endParaRPr sz="2959" b="1" dirty="0">
              <a:solidFill>
                <a:schemeClr val="accent4">
                  <a:lumMod val="40000"/>
                  <a:lumOff val="60000"/>
                </a:schemeClr>
              </a:solidFill>
              <a:latin typeface="+mj-ea"/>
              <a:ea typeface="+mj-ea"/>
              <a:cs typeface="微软雅黑"/>
            </a:endParaRPr>
          </a:p>
          <a:p>
            <a:pPr>
              <a:lnSpc>
                <a:spcPts val="687"/>
              </a:lnSpc>
              <a:spcBef>
                <a:spcPts val="20"/>
              </a:spcBef>
            </a:pPr>
            <a:endParaRPr sz="687" b="1" dirty="0">
              <a:solidFill>
                <a:schemeClr val="accent4">
                  <a:lumMod val="40000"/>
                  <a:lumOff val="60000"/>
                </a:schemeClr>
              </a:solidFill>
              <a:latin typeface="+mj-ea"/>
              <a:ea typeface="+mj-ea"/>
            </a:endParaRPr>
          </a:p>
          <a:p>
            <a:pPr marL="13421">
              <a:tabLst>
                <a:tab pos="375127" algn="l"/>
              </a:tabLst>
            </a:pPr>
            <a:r>
              <a:rPr sz="2959" b="1" spc="-11" dirty="0">
                <a:solidFill>
                  <a:schemeClr val="accent4">
                    <a:lumMod val="40000"/>
                    <a:lumOff val="60000"/>
                  </a:schemeClr>
                </a:solidFill>
                <a:latin typeface="+mj-ea"/>
                <a:ea typeface="+mj-ea"/>
                <a:cs typeface="Arial"/>
              </a:rPr>
              <a:t>•	</a:t>
            </a:r>
            <a:r>
              <a:rPr sz="2959" b="1" spc="-26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质量度的优化指</a:t>
            </a:r>
            <a:r>
              <a:rPr sz="2959" b="1" spc="-32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南</a:t>
            </a:r>
            <a:endParaRPr sz="2959" b="1" dirty="0">
              <a:solidFill>
                <a:schemeClr val="bg1"/>
              </a:solidFill>
              <a:latin typeface="+mj-ea"/>
              <a:ea typeface="+mj-ea"/>
              <a:cs typeface="微软雅黑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67071" y="2038878"/>
            <a:ext cx="6706461" cy="7762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 b="1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28650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9825" y="476951"/>
            <a:ext cx="5342127" cy="7213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4235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怎样才能展现在左侧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33443" y="2052863"/>
            <a:ext cx="10495693" cy="3355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lang="en-US" altLang="zh-CN" sz="2400" b="1" spc="-11" dirty="0" smtClean="0">
                <a:solidFill>
                  <a:schemeClr val="bg1"/>
                </a:solidFill>
                <a:latin typeface="+mj-ea"/>
                <a:cs typeface="Arial"/>
              </a:rPr>
              <a:t>•   </a:t>
            </a:r>
            <a:r>
              <a:rPr sz="2400" b="1" dirty="0" err="1" smtClean="0">
                <a:solidFill>
                  <a:schemeClr val="bg1"/>
                </a:solidFill>
                <a:latin typeface="+mj-ea"/>
                <a:ea typeface="+mj-ea"/>
              </a:rPr>
              <a:t>质量度</a:t>
            </a:r>
            <a:r>
              <a:rPr sz="2400" b="1" dirty="0" err="1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分值高</a:t>
            </a:r>
            <a:r>
              <a:rPr sz="2400" b="1" dirty="0" err="1" smtClean="0">
                <a:solidFill>
                  <a:schemeClr val="bg1"/>
                </a:solidFill>
                <a:latin typeface="+mj-ea"/>
                <a:ea typeface="+mj-ea"/>
              </a:rPr>
              <a:t>意味着网民对客户推广结果</a:t>
            </a:r>
            <a:r>
              <a:rPr sz="2400" b="1" dirty="0" err="1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认可程度高</a:t>
            </a:r>
            <a:r>
              <a:rPr sz="2400" b="1" dirty="0" err="1">
                <a:solidFill>
                  <a:schemeClr val="bg1"/>
                </a:solidFill>
                <a:latin typeface="+mj-ea"/>
                <a:ea typeface="+mj-ea"/>
              </a:rPr>
              <a:t>，分值可以反映展现在</a:t>
            </a:r>
            <a:r>
              <a:rPr sz="2400" b="1" dirty="0" err="1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左侧的可能性</a:t>
            </a:r>
            <a:endParaRPr sz="2400" b="1" dirty="0"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991957" y="3036443"/>
          <a:ext cx="9087857" cy="226375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587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7865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7504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19747">
                <a:tc>
                  <a:txBody>
                    <a:bodyPr/>
                    <a:lstStyle/>
                    <a:p>
                      <a:pPr marL="404495">
                        <a:lnSpc>
                          <a:spcPct val="100000"/>
                        </a:lnSpc>
                      </a:pPr>
                      <a:r>
                        <a:rPr sz="1900" b="1" dirty="0" smtClean="0">
                          <a:solidFill>
                            <a:srgbClr val="FFFFFF"/>
                          </a:solidFill>
                          <a:latin typeface="微软雅黑"/>
                          <a:cs typeface="微软雅黑"/>
                        </a:rPr>
                        <a:t>分值</a:t>
                      </a:r>
                      <a:endParaRPr sz="190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B w="3937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61594">
                        <a:lnSpc>
                          <a:spcPct val="100000"/>
                        </a:lnSpc>
                      </a:pPr>
                      <a:r>
                        <a:rPr sz="1900" b="1" dirty="0" smtClean="0">
                          <a:solidFill>
                            <a:srgbClr val="FFFFFF"/>
                          </a:solidFill>
                          <a:latin typeface="微软雅黑"/>
                          <a:cs typeface="微软雅黑"/>
                        </a:rPr>
                        <a:t>左侧展现概率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B w="3937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61594">
                        <a:lnSpc>
                          <a:spcPct val="100000"/>
                        </a:lnSpc>
                      </a:pPr>
                      <a:r>
                        <a:rPr sz="1900" b="1" dirty="0" smtClean="0">
                          <a:solidFill>
                            <a:srgbClr val="FFFFFF"/>
                          </a:solidFill>
                          <a:latin typeface="微软雅黑"/>
                          <a:cs typeface="微软雅黑"/>
                        </a:rPr>
                        <a:t>如何优化到左侧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B w="3937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14669">
                <a:tc>
                  <a:txBody>
                    <a:bodyPr/>
                    <a:lstStyle/>
                    <a:p>
                      <a:pPr marL="404495">
                        <a:lnSpc>
                          <a:spcPct val="100000"/>
                        </a:lnSpc>
                      </a:pPr>
                      <a:r>
                        <a:rPr sz="1700" spc="5" dirty="0" smtClean="0">
                          <a:latin typeface="微软雅黑"/>
                          <a:cs typeface="微软雅黑"/>
                        </a:rPr>
                        <a:t>0</a:t>
                      </a:r>
                      <a:r>
                        <a:rPr sz="1700" spc="0" dirty="0" smtClean="0">
                          <a:latin typeface="微软雅黑"/>
                          <a:cs typeface="微软雅黑"/>
                        </a:rPr>
                        <a:t>分</a:t>
                      </a:r>
                      <a:endParaRPr sz="17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393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1594">
                        <a:lnSpc>
                          <a:spcPct val="100000"/>
                        </a:lnSpc>
                      </a:pPr>
                      <a:r>
                        <a:rPr sz="1900" dirty="0" smtClean="0">
                          <a:latin typeface="微软雅黑"/>
                          <a:cs typeface="微软雅黑"/>
                        </a:rPr>
                        <a:t>展现概率低</a:t>
                      </a:r>
                      <a:endParaRPr sz="190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393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1594">
                        <a:lnSpc>
                          <a:spcPct val="100000"/>
                        </a:lnSpc>
                      </a:pPr>
                      <a:r>
                        <a:rPr sz="1900" dirty="0" smtClean="0">
                          <a:latin typeface="微软雅黑"/>
                          <a:cs typeface="微软雅黑"/>
                        </a:rPr>
                        <a:t>重点关注关键词的合理性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393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14670">
                <a:tc>
                  <a:txBody>
                    <a:bodyPr/>
                    <a:lstStyle/>
                    <a:p>
                      <a:pPr marL="404495">
                        <a:lnSpc>
                          <a:spcPct val="100000"/>
                        </a:lnSpc>
                      </a:pPr>
                      <a:r>
                        <a:rPr sz="1700" spc="5" dirty="0" smtClean="0">
                          <a:latin typeface="微软雅黑"/>
                          <a:cs typeface="微软雅黑"/>
                        </a:rPr>
                        <a:t>1</a:t>
                      </a:r>
                      <a:r>
                        <a:rPr sz="1700" spc="0" dirty="0" smtClean="0">
                          <a:latin typeface="微软雅黑"/>
                          <a:cs typeface="微软雅黑"/>
                        </a:rPr>
                        <a:t>分</a:t>
                      </a:r>
                      <a:endParaRPr sz="17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139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1594">
                        <a:lnSpc>
                          <a:spcPct val="100000"/>
                        </a:lnSpc>
                      </a:pPr>
                      <a:r>
                        <a:rPr sz="1900" dirty="0" smtClean="0">
                          <a:latin typeface="微软雅黑"/>
                          <a:cs typeface="微软雅黑"/>
                        </a:rPr>
                        <a:t>左侧展现概率极低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139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1594">
                        <a:lnSpc>
                          <a:spcPct val="100000"/>
                        </a:lnSpc>
                      </a:pPr>
                      <a:r>
                        <a:rPr sz="1900" dirty="0" smtClean="0">
                          <a:latin typeface="微软雅黑"/>
                          <a:cs typeface="微软雅黑"/>
                        </a:rPr>
                        <a:t>重点关注关键词的合理性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139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14670">
                <a:tc>
                  <a:txBody>
                    <a:bodyPr/>
                    <a:lstStyle/>
                    <a:p>
                      <a:pPr marL="404495">
                        <a:lnSpc>
                          <a:spcPct val="100000"/>
                        </a:lnSpc>
                      </a:pPr>
                      <a:r>
                        <a:rPr sz="1700" spc="5" dirty="0" smtClean="0">
                          <a:latin typeface="微软雅黑"/>
                          <a:cs typeface="微软雅黑"/>
                        </a:rPr>
                        <a:t>2分及以</a:t>
                      </a:r>
                      <a:r>
                        <a:rPr sz="1700" spc="0" dirty="0" smtClean="0">
                          <a:latin typeface="微软雅黑"/>
                          <a:cs typeface="微软雅黑"/>
                        </a:rPr>
                        <a:t>上</a:t>
                      </a:r>
                      <a:endParaRPr sz="17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139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1594" marR="244475">
                        <a:lnSpc>
                          <a:spcPct val="100000"/>
                        </a:lnSpc>
                      </a:pPr>
                      <a:r>
                        <a:rPr sz="1900" dirty="0" smtClean="0">
                          <a:latin typeface="微软雅黑"/>
                          <a:cs typeface="微软雅黑"/>
                        </a:rPr>
                        <a:t>2分以上都具备左侧展现资格 分值越高，左侧展现概率越大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139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1594">
                        <a:lnSpc>
                          <a:spcPct val="100000"/>
                        </a:lnSpc>
                      </a:pPr>
                      <a:r>
                        <a:rPr sz="1900" dirty="0" smtClean="0">
                          <a:latin typeface="微软雅黑"/>
                          <a:cs typeface="微软雅黑"/>
                        </a:rPr>
                        <a:t>根据竞争力情况优化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139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68409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0" y="411985"/>
            <a:ext cx="8661246" cy="9618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905942">
              <a:lnSpc>
                <a:spcPts val="5575"/>
              </a:lnSpc>
            </a:pPr>
            <a:r>
              <a:rPr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潜在客户的搜索体验</a:t>
            </a:r>
          </a:p>
        </p:txBody>
      </p:sp>
      <p:sp>
        <p:nvSpPr>
          <p:cNvPr id="3" name="object 3"/>
          <p:cNvSpPr/>
          <p:nvPr/>
        </p:nvSpPr>
        <p:spPr>
          <a:xfrm>
            <a:off x="695760" y="2220864"/>
            <a:ext cx="10882076" cy="42468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4" name="object 4"/>
          <p:cNvSpPr txBox="1"/>
          <p:nvPr/>
        </p:nvSpPr>
        <p:spPr>
          <a:xfrm>
            <a:off x="1305949" y="2728316"/>
            <a:ext cx="9690448" cy="32343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2000" b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潜在客户的搜索体验：</a:t>
            </a:r>
          </a:p>
          <a:p>
            <a:pPr marL="13421" marR="13421">
              <a:lnSpc>
                <a:spcPct val="150000"/>
              </a:lnSpc>
            </a:pPr>
            <a:r>
              <a:rPr sz="2000" spc="-5" dirty="0">
                <a:solidFill>
                  <a:schemeClr val="bg1"/>
                </a:solidFill>
                <a:latin typeface="+mj-ea"/>
                <a:ea typeface="+mj-ea"/>
                <a:cs typeface="Arial"/>
              </a:rPr>
              <a:t>•</a:t>
            </a:r>
            <a:r>
              <a:rPr sz="2000" spc="-5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百度通过对历史数据的分析研究，可以判断出每个关键词出现哪种展现样式更</a:t>
            </a:r>
            <a:r>
              <a:rPr sz="2000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能 </a:t>
            </a:r>
            <a:r>
              <a:rPr sz="2000" u="sng" spc="-5" dirty="0" err="1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得到潜在客户的关注，如果某个关键词出现的是</a:t>
            </a:r>
            <a:r>
              <a:rPr sz="2000" spc="-5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“</a:t>
            </a:r>
            <a:r>
              <a:rPr lang="zh-CN" altLang="en-US" sz="2000" spc="-5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广告</a:t>
            </a:r>
            <a:r>
              <a:rPr sz="2000" spc="-5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”</a:t>
            </a:r>
            <a:r>
              <a:rPr sz="2000" u="sng" spc="-5" dirty="0" err="1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样式，说明这种展现样</a:t>
            </a:r>
            <a:r>
              <a:rPr sz="2000" u="sng" dirty="0" err="1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式</a:t>
            </a:r>
            <a:r>
              <a:rPr sz="2000" u="sng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 </a:t>
            </a:r>
            <a:r>
              <a:rPr sz="2000" u="sng" spc="-5" dirty="0" err="1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更能得到潜在客户的关注</a:t>
            </a:r>
            <a:endParaRPr lang="en-US" sz="2000" u="sng" spc="-5" dirty="0">
              <a:solidFill>
                <a:schemeClr val="bg1"/>
              </a:solidFill>
              <a:latin typeface="+mj-ea"/>
              <a:ea typeface="+mj-ea"/>
              <a:cs typeface="微软雅黑"/>
            </a:endParaRPr>
          </a:p>
          <a:p>
            <a:pPr marL="13421" marR="13421">
              <a:lnSpc>
                <a:spcPct val="150000"/>
              </a:lnSpc>
            </a:pPr>
            <a:r>
              <a:rPr sz="2000" spc="-5" dirty="0">
                <a:solidFill>
                  <a:schemeClr val="bg1"/>
                </a:solidFill>
                <a:latin typeface="+mj-ea"/>
                <a:ea typeface="+mj-ea"/>
                <a:cs typeface="Arial"/>
              </a:rPr>
              <a:t>•</a:t>
            </a:r>
            <a:r>
              <a:rPr sz="2000" spc="-5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不同时间、不同地域搜索同一个词，展现样式有可能不同，因为潜在客户的搜</a:t>
            </a:r>
            <a:r>
              <a:rPr sz="2000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索 </a:t>
            </a:r>
            <a:r>
              <a:rPr sz="2000" spc="-5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体验也是在动态变化的</a:t>
            </a:r>
            <a:r>
              <a:rPr sz="2000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；</a:t>
            </a:r>
          </a:p>
          <a:p>
            <a:pPr>
              <a:lnSpc>
                <a:spcPts val="1268"/>
              </a:lnSpc>
            </a:pPr>
            <a:endParaRPr sz="2000" dirty="0">
              <a:solidFill>
                <a:schemeClr val="bg1"/>
              </a:solidFill>
              <a:latin typeface="+mj-ea"/>
              <a:ea typeface="+mj-ea"/>
            </a:endParaRPr>
          </a:p>
          <a:p>
            <a:pPr marL="13421"/>
            <a:r>
              <a:rPr sz="2000" spc="-5" dirty="0">
                <a:solidFill>
                  <a:schemeClr val="bg1"/>
                </a:solidFill>
                <a:latin typeface="+mj-ea"/>
                <a:ea typeface="+mj-ea"/>
                <a:cs typeface="Arial"/>
              </a:rPr>
              <a:t>•</a:t>
            </a:r>
            <a:r>
              <a:rPr sz="2000" spc="-5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出现哪种展现样式由系统判断，人为无法改变</a:t>
            </a:r>
            <a:r>
              <a:rPr sz="2114" dirty="0">
                <a:latin typeface="微软雅黑"/>
                <a:cs typeface="微软雅黑"/>
              </a:rPr>
              <a:t>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37574" y="1720257"/>
            <a:ext cx="7088995" cy="3220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>
              <a:lnSpc>
                <a:spcPts val="2536"/>
              </a:lnSpc>
            </a:pPr>
            <a:r>
              <a:rPr sz="2400" b="1" spc="-5" dirty="0">
                <a:solidFill>
                  <a:schemeClr val="bg1"/>
                </a:solidFill>
                <a:latin typeface="微软雅黑"/>
                <a:cs typeface="微软雅黑"/>
              </a:rPr>
              <a:t>系统根据</a:t>
            </a:r>
            <a:r>
              <a:rPr sz="2400" b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潜在客户的搜索体验</a:t>
            </a:r>
            <a:r>
              <a:rPr sz="2400" b="1" spc="-5" dirty="0">
                <a:solidFill>
                  <a:schemeClr val="bg1"/>
                </a:solidFill>
                <a:latin typeface="微软雅黑"/>
                <a:cs typeface="微软雅黑"/>
              </a:rPr>
              <a:t>决定关键词的展现样</a:t>
            </a:r>
            <a:r>
              <a:rPr sz="2400" b="1" dirty="0">
                <a:solidFill>
                  <a:schemeClr val="bg1"/>
                </a:solidFill>
                <a:latin typeface="微软雅黑"/>
                <a:cs typeface="微软雅黑"/>
              </a:rPr>
              <a:t>式</a:t>
            </a:r>
            <a:endParaRPr sz="2400" dirty="0">
              <a:solidFill>
                <a:schemeClr val="bg1"/>
              </a:solidFill>
              <a:latin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967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10349" y="437381"/>
            <a:ext cx="1799051" cy="7213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4235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举例：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180215" y="1636095"/>
            <a:ext cx="1891653" cy="4502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>
              <a:lnSpc>
                <a:spcPts val="3545"/>
              </a:lnSpc>
              <a:tabLst>
                <a:tab pos="375127" algn="l"/>
              </a:tabLst>
            </a:pPr>
            <a:endParaRPr sz="2800" b="1" dirty="0">
              <a:solidFill>
                <a:schemeClr val="bg1"/>
              </a:solidFill>
              <a:latin typeface="+mj-ea"/>
              <a:ea typeface="+mj-ea"/>
              <a:cs typeface="微软雅黑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936334" y="1550073"/>
            <a:ext cx="3018996" cy="99112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>
              <a:lnSpc>
                <a:spcPts val="3545"/>
              </a:lnSpc>
              <a:tabLst>
                <a:tab pos="375127" algn="l"/>
              </a:tabLst>
            </a:pPr>
            <a:r>
              <a:rPr lang="en-US" altLang="zh-CN" sz="2400" b="1" spc="-11" dirty="0">
                <a:solidFill>
                  <a:schemeClr val="bg1"/>
                </a:solidFill>
                <a:latin typeface="+mj-ea"/>
                <a:cs typeface="Arial"/>
              </a:rPr>
              <a:t>•	</a:t>
            </a:r>
            <a:r>
              <a:rPr lang="zh-CN" altLang="en-US" sz="2400" b="1" spc="-26" dirty="0">
                <a:solidFill>
                  <a:schemeClr val="bg1"/>
                </a:solidFill>
                <a:latin typeface="+mj-ea"/>
                <a:cs typeface="微软雅黑"/>
              </a:rPr>
              <a:t>相同</a:t>
            </a:r>
            <a:r>
              <a:rPr lang="zh-CN" altLang="en-US" sz="2400" b="1" spc="-26" dirty="0" smtClean="0">
                <a:solidFill>
                  <a:schemeClr val="bg1"/>
                </a:solidFill>
                <a:latin typeface="+mj-ea"/>
                <a:cs typeface="微软雅黑"/>
              </a:rPr>
              <a:t>时</a:t>
            </a:r>
            <a:r>
              <a:rPr lang="zh-CN" altLang="en-US" sz="2400" b="1" spc="-32" dirty="0" smtClean="0">
                <a:solidFill>
                  <a:schemeClr val="bg1"/>
                </a:solidFill>
                <a:latin typeface="+mj-ea"/>
                <a:cs typeface="微软雅黑"/>
              </a:rPr>
              <a:t>间</a:t>
            </a:r>
            <a:endParaRPr lang="en-US" sz="2400" b="1" spc="-11" dirty="0" smtClean="0">
              <a:solidFill>
                <a:schemeClr val="bg1"/>
              </a:solidFill>
              <a:latin typeface="+mj-ea"/>
              <a:ea typeface="+mj-ea"/>
              <a:cs typeface="Arial"/>
            </a:endParaRPr>
          </a:p>
          <a:p>
            <a:pPr marL="13421">
              <a:lnSpc>
                <a:spcPts val="3545"/>
              </a:lnSpc>
              <a:tabLst>
                <a:tab pos="375127" algn="l"/>
              </a:tabLst>
            </a:pPr>
            <a:r>
              <a:rPr sz="2400" b="1" spc="-11" dirty="0" smtClean="0">
                <a:solidFill>
                  <a:schemeClr val="bg1"/>
                </a:solidFill>
                <a:latin typeface="+mj-ea"/>
                <a:ea typeface="+mj-ea"/>
                <a:cs typeface="Arial"/>
              </a:rPr>
              <a:t>•</a:t>
            </a:r>
            <a:r>
              <a:rPr sz="2400" b="1" spc="-11" dirty="0">
                <a:solidFill>
                  <a:schemeClr val="bg1"/>
                </a:solidFill>
                <a:latin typeface="+mj-ea"/>
                <a:ea typeface="+mj-ea"/>
                <a:cs typeface="Arial"/>
              </a:rPr>
              <a:t>	</a:t>
            </a:r>
            <a:r>
              <a:rPr sz="2400" b="1" spc="-11" dirty="0" err="1" smtClean="0">
                <a:solidFill>
                  <a:schemeClr val="bg1"/>
                </a:solidFill>
                <a:latin typeface="+mj-ea"/>
                <a:ea typeface="+mj-ea"/>
                <a:cs typeface="Arial"/>
              </a:rPr>
              <a:t>相同搜索词</a:t>
            </a:r>
            <a:endParaRPr sz="2400" b="1" spc="-11" dirty="0">
              <a:solidFill>
                <a:schemeClr val="bg1"/>
              </a:solidFill>
              <a:latin typeface="+mj-ea"/>
              <a:ea typeface="+mj-ea"/>
              <a:cs typeface="Arial"/>
            </a:endParaRPr>
          </a:p>
          <a:p>
            <a:pPr marL="13421">
              <a:lnSpc>
                <a:spcPts val="3545"/>
              </a:lnSpc>
              <a:tabLst>
                <a:tab pos="375127" algn="l"/>
              </a:tabLst>
            </a:pPr>
            <a:r>
              <a:rPr sz="2400" b="1" spc="-11" dirty="0">
                <a:solidFill>
                  <a:schemeClr val="bg1"/>
                </a:solidFill>
                <a:latin typeface="+mj-ea"/>
                <a:ea typeface="+mj-ea"/>
                <a:cs typeface="Arial"/>
              </a:rPr>
              <a:t>•	不同的展现样式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7446" y="1550073"/>
            <a:ext cx="5379400" cy="40697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79769" y="2863979"/>
            <a:ext cx="6151121" cy="3782207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1201783" y="1636095"/>
            <a:ext cx="888274" cy="218831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6840583" y="2942356"/>
            <a:ext cx="888274" cy="218831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1136468" y="2390502"/>
            <a:ext cx="4094970" cy="3095899"/>
          </a:xfrm>
          <a:prstGeom prst="roundRect">
            <a:avLst>
              <a:gd name="adj" fmla="val 4212"/>
            </a:avLst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6709954" y="3749040"/>
            <a:ext cx="4537166" cy="2886883"/>
          </a:xfrm>
          <a:prstGeom prst="roundRect">
            <a:avLst>
              <a:gd name="adj" fmla="val 4212"/>
            </a:avLst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3614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Administrator.GZ-20181011NWJF\Documents\Baidu\Baidu Hi\wxl丁小鱼\My Images\D1\D1A24B2C4B2EB582C38F1F7CEFC4EAA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1705" y="1512390"/>
            <a:ext cx="2606623" cy="508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istrator.GZ-20181011NWJF\Documents\Baidu\Baidu Hi\wxl丁小鱼\My Images\0F\0F0F150F2CE487DB41CC7BD0DE15E1D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94286" y="1512390"/>
            <a:ext cx="2652834" cy="508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ject 2"/>
          <p:cNvSpPr txBox="1"/>
          <p:nvPr/>
        </p:nvSpPr>
        <p:spPr>
          <a:xfrm>
            <a:off x="778386" y="424759"/>
            <a:ext cx="7751149" cy="70794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>
              <a:lnSpc>
                <a:spcPts val="5575"/>
              </a:lnSpc>
            </a:pPr>
            <a:r>
              <a:rPr sz="4235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移动设备—搜索结果展现样式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1036" y="1637438"/>
            <a:ext cx="5220669" cy="38779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>
              <a:tabLst>
                <a:tab pos="375127" algn="l"/>
              </a:tabLst>
            </a:pPr>
            <a:r>
              <a:rPr sz="2400" dirty="0">
                <a:solidFill>
                  <a:schemeClr val="bg1"/>
                </a:solidFill>
                <a:latin typeface="+mj-ea"/>
                <a:ea typeface="+mj-ea"/>
                <a:cs typeface="Arial"/>
              </a:rPr>
              <a:t>•	</a:t>
            </a:r>
            <a:r>
              <a:rPr sz="2400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由顶部推广位和底部推广位组成：</a:t>
            </a:r>
          </a:p>
          <a:p>
            <a:pPr>
              <a:lnSpc>
                <a:spcPts val="1057"/>
              </a:lnSpc>
            </a:pPr>
            <a:endParaRPr sz="2400" dirty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ts val="1057"/>
              </a:lnSpc>
            </a:pPr>
            <a:endParaRPr sz="2400" dirty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ts val="1057"/>
              </a:lnSpc>
            </a:pPr>
            <a:endParaRPr sz="2400" dirty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ts val="1057"/>
              </a:lnSpc>
              <a:spcBef>
                <a:spcPts val="32"/>
              </a:spcBef>
            </a:pPr>
            <a:endParaRPr sz="2400" dirty="0">
              <a:solidFill>
                <a:schemeClr val="bg1"/>
              </a:solidFill>
              <a:latin typeface="+mj-ea"/>
              <a:ea typeface="+mj-ea"/>
            </a:endParaRPr>
          </a:p>
          <a:p>
            <a:pPr marL="13421">
              <a:tabLst>
                <a:tab pos="375127" algn="l"/>
              </a:tabLst>
            </a:pPr>
            <a:r>
              <a:rPr sz="2400" dirty="0">
                <a:solidFill>
                  <a:schemeClr val="bg1"/>
                </a:solidFill>
                <a:latin typeface="+mj-ea"/>
                <a:ea typeface="+mj-ea"/>
                <a:cs typeface="Arial"/>
              </a:rPr>
              <a:t>•	</a:t>
            </a:r>
            <a:r>
              <a:rPr sz="2400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顶部最多显示</a:t>
            </a:r>
            <a:r>
              <a:rPr sz="2400" spc="-5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3</a:t>
            </a:r>
            <a:r>
              <a:rPr sz="2400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条商业推广</a:t>
            </a:r>
          </a:p>
          <a:p>
            <a:pPr>
              <a:lnSpc>
                <a:spcPts val="581"/>
              </a:lnSpc>
              <a:spcBef>
                <a:spcPts val="25"/>
              </a:spcBef>
            </a:pPr>
            <a:endParaRPr sz="2400" dirty="0">
              <a:solidFill>
                <a:schemeClr val="bg1"/>
              </a:solidFill>
              <a:latin typeface="+mj-ea"/>
              <a:ea typeface="+mj-ea"/>
            </a:endParaRPr>
          </a:p>
          <a:p>
            <a:pPr marL="13421">
              <a:tabLst>
                <a:tab pos="375127" algn="l"/>
              </a:tabLst>
            </a:pPr>
            <a:r>
              <a:rPr sz="2400" dirty="0">
                <a:solidFill>
                  <a:schemeClr val="bg1"/>
                </a:solidFill>
                <a:latin typeface="+mj-ea"/>
                <a:ea typeface="+mj-ea"/>
                <a:cs typeface="Arial"/>
              </a:rPr>
              <a:t>•	</a:t>
            </a:r>
            <a:r>
              <a:rPr sz="2400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底部最多显示</a:t>
            </a:r>
            <a:r>
              <a:rPr sz="2400" spc="-5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3</a:t>
            </a:r>
            <a:r>
              <a:rPr sz="2400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条商业推广</a:t>
            </a:r>
          </a:p>
          <a:p>
            <a:pPr>
              <a:lnSpc>
                <a:spcPts val="1057"/>
              </a:lnSpc>
            </a:pPr>
            <a:endParaRPr sz="2400" dirty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ts val="1057"/>
              </a:lnSpc>
            </a:pPr>
            <a:endParaRPr sz="2400" dirty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ts val="1057"/>
              </a:lnSpc>
            </a:pPr>
            <a:endParaRPr sz="2400" dirty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ts val="1057"/>
              </a:lnSpc>
              <a:spcBef>
                <a:spcPts val="32"/>
              </a:spcBef>
            </a:pPr>
            <a:endParaRPr sz="2400" dirty="0">
              <a:solidFill>
                <a:schemeClr val="bg1"/>
              </a:solidFill>
              <a:latin typeface="+mj-ea"/>
              <a:ea typeface="+mj-ea"/>
            </a:endParaRPr>
          </a:p>
          <a:p>
            <a:pPr marL="375798" marR="335534" indent="-362377" algn="just">
              <a:tabLst>
                <a:tab pos="375127" algn="l"/>
              </a:tabLst>
            </a:pPr>
            <a:r>
              <a:rPr sz="2400" dirty="0">
                <a:solidFill>
                  <a:schemeClr val="bg1"/>
                </a:solidFill>
                <a:latin typeface="+mj-ea"/>
                <a:ea typeface="+mj-ea"/>
                <a:cs typeface="Arial"/>
              </a:rPr>
              <a:t>•	</a:t>
            </a:r>
            <a:r>
              <a:rPr sz="2400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在部分商业价值较低的搜索词的 移动搜索结果页里，顶部将不展 现推广信息，底部最多展现三条 推广信息。</a:t>
            </a:r>
          </a:p>
        </p:txBody>
      </p:sp>
      <p:sp>
        <p:nvSpPr>
          <p:cNvPr id="7" name="AutoShape 2" descr="data:image/jpg;base64,/9j/4AAQSkZJRgABAQAAAQABAAD/2wBDAAYEBQYFBAYGBQYHBwYIChAKCgkJChQODwwQFxQY%0aGBcUFhYaHSUfGhsjHBYWICwgIyYnKSopGR8tMC0oMCUoKSj/2wBDAQcHBwoIChMKChMoGhY%0aaKCgoKCgoKCgoKCgoKCgoKCgoKCgoKCgoKCgoKCgoKCgoKCgoKCgoKCgoKCgoKCgoKCj/wA%0aARCAg6BDgDASIAAhEBAxEB/8QAHQABAAIDAQEBAQAAAAAAAAAAAAYHAwQFCAIBCf/EAGkQA%0aAEDAwEDBQgKDQgGCAQCCwEAAgMEBREGBxIhEzFBUZEUFyJSYXGh0QgVFjJTVYGTlNIjN0JU%0aVldidJKisbLTMzZyc3WCs8EYJDQ14fAlOEOVtMLi8WODhKPDJkRkpCcoRUZmZXbj/8QAGwE%0aBAAIDAQEAAAAAAAAAAAAAAAMEAQIFBgf/xAA9EQEAAgECBAMDCwIFBAMBAAAAAQIDBBEFEi%0aExE0FRFGFxBhUiMlJTgZGhscE00SMzQuHwFkNUciSSooL/2gAMAwEAAhEDEQA/APVKIiAiI%0agIiICIiAiIgIiICIiAiIgIiICIiAiIgIiICIiAiIgIiICIiAiIgIiICIiAiIgIiICIiAiIg%0aIiICIiAiIgIiICIiAiIgIiICIiAiIgIiICIiAiIgIiICIiAiIgIiICIiAiIgIiICIiAiIgI%0aiICIiAiIgIiICIiAiIgIiICIiAiIgIiICIiAiIgIiICIiAiIgIiICIiAiIgIiICIiAiIgIi%0aICIiAiIgIiICIiAiIgIiICIiAiIgIiICIiAiIgIiICIiAiIgIiICIiAiIgIiICIiAiIgIiI%0aCIiAiIgIiICIiAiIgIiICIiAiIgIiICIiAiIgIiICIiAiIgIiICIiAiIgIiICIiAiIgIiIC%0aIiAiIgIiICIiAiIgIiICIiAiIgIiICIiAiIgIiICIiAiIgIiICIiAiIgIiICIiAiIgIiICI%0aiAiIgIiICIiAiIgIiICIiAiIgIiICx1Eogp5ZnAlsbS8gc5AGVkX44BzSHAEHgQelBDO+Jb%0afvSs/Rb6074lt+9Kz9FvrUq9rqL7zpvmm+pPa6i+86b5pvqQRXviW370rP0W+tO+JbfvSs/%0aRb61Kva6i+86b5pvqT2uovvOm+ab6kEV74lt+9Kz9FvrUjsN2hvVD3XTxyRs3yzEgGcjzLP%0a7XUX3nTfNN9SzQwxws3IY2Rs591jQB6EGRERAREQEREBERAREQEREBERAREQEREBERAREQE%0aREBERAREQEREBERAREQEREBERAREQEREBERAREQEREBERAREQF+LDW1UVFSTVNS9scELC97%0a3czQBkleXNcbYL7d7nK2y1T7fbmEiNsYG+8dbif2BdDh/Dc2vtNcXaO8o75Ip3eqsovLegN%0asN6tV0ii1BVOrrbI4Ne54G/F+UCOceQr0/TzR1EEc0Lg+KRoc1wOQQeYrGv4bm0F4rl8+0l%0aMkXjoyouJqzUtt0tan191mEcY4NaOLnu6gOkqmH+yCl9sPAsgNFnpm8PHXjGM+TKxpeG6nV%0a1m2Ku8QzbJWvSXoJFH9G6rturbU2utUu8M4kjdwdG7qIUgVPJjtjtNLxtMNonfrAiItWRF8%0ayyMijc+RwaxoySTwCiNz11RU8hZSRPqSPus4b2oJgir07Q5fi9mP63/gvzvhy/F7PnT6kFh%0aoq974cvxcz50+pfnfDl+L2fOn1ILDRV53w5fi9nzp9S/e+HL8XM+dPqQWEirzvhS/F7PnT6%0al+98OX4uZ86fUgsJFBaTaBC54FXRvjaeljt7H7FL7bcKa404mo5WyMPVzjzoNtERAREQERE%0aBERAREQEREBERAREQEREBERAREQEREBERAREQEREBERAREQEREBERAREQEREBERAREQEREB%0aERAREQEREBfE0jYonySHDGNLnHyBfa+ZWNljfG8ZY8Frh1goI/7s7F9+f/AG3epPdnYvvz/%0awC271LN7k7H8Xx/pO9ae5Ox/F8f6TvWgw+7Oxffn/23epPdnYvvz/7bvUs3uTsfxfH+k71p%0a7k7H8Xx/pO9aDD7s7F9+f/bd6l1rXcaa6UvdFFJykW8W72COI865/uTsfxfH+k71rpW+hpr%0adT8hRRCKLJdugk8flQbSIiAiIgIiICIiAiIgIiICIiAiIgIiICIiAiIgIiICIiAiIgIiICI%0aiAiIgIiICIiAiIgIiICIiAiIgIiICIiAi0LvdqCz0xqLnVRU0XNvSOAyubZ9ZafvE/I2+6U%0a0s3QzewT5gVJGHJavNFZ29WN4hGPZAXCSh2b1jInFpqZY4CR1E5I+UNI+VeTV67242iS77O%0abi2naXy05bUtaOkNPhfqkryIvc/JWa+zWiO+6nqfrC9ebDrhJX7NLS+Zxc+EPhyepryG+gB%0aeQ17F2P2mWzbOrTTTtLZnRmZ4POC9xdjsICx8qpp4FInvuabfml5y2warm1Rq+qxIe4KR7o%0aadmeGAcF3nJH7FB1nuEMlPX1MMwIkjkcx2esHisC9Bo8FMGGuPH2iEFpm07yn+xHUE1k17Q%0aRNee5q9wppWZ4En3p84OO0r13zryBsUskt52g20taTBRu7qld0Dd97+thevuheG+U8UjVxy%0a99uq5p9+Xq/URF5xYVxtFvMklZ7WwPLYowDLj7px44+RRO1RMnulHDIMskmYxw8hcAtrVIc%0aNRXHf5+XdjzZ4ehYbH/vq3/nEf7wQd2ujo6eu5BloL2vmdDE7lD4Za7CxltOK1tIbI4TuBI%0abyh4jr9C7NuEpq7xv7mRVy9x7/AMN4XN8mPlWtbjUO0xPPIwGvjjkjgc4+EY8jf7OKDjX2G%0ajo663yx05EEtMyZ8W90nPDK6FLRQ1EkIFjlDJCMOMnAA9K52qv/AOUf2fF+wrNqeaobW0Uc%0aMsjc0sWGtcRk4QdC4W6mgrJooLLNLGx26H7/AL5caVtNJeKKmFC6mIma2VjnZ3gSFsagMtF%0aqM08EszY2mPgXnnwM+nK+7xx12PzmP9rUC60DIbTcHMg3Sy4ljTjmZun0cyzXSnt1urZaaK%0a1zz7mBvl/A8PMvrUQrC2rliuPLUzqowuib9yTk49C6V4rKypdcIKCR3dNNUNw1vOWOAHoP7%0aUEPus0croxHQik3QeGSd7tWbTd3ls9yjla48i4gSt6C31rY1fUcrco4N8PNNE2Jzx904cXH%0atJXCQX2xwewOactIyCvpaNkDhZqESZ3xAzPn3Qt5AREQEREBERAREQEREBERAREQEREBERA%0aREQEREBERAREQEREBERAREQEREBERAREQEREBERAREQEREBERAREQEREBfL3BjHOcQGgZJP%0aQF9LHURNngkifndkaWnHPgjCDU9ubZ9/03zgT25tn3/TfOBcDvf2fx6v5wepO9/Z/Hq/nB6%0akHf9ubZ9/03zgT25tn3/TfOBcDvf2fx6v5wepO9/Z/Hq/nB6kHf9ubZ9/03zgW1TVENVHyl%0aNKyWPON5hyMqLd7+z+PV/OD1LvWS1U9nou5aQyGLeLvDOTkoOgiIgIiICIiAiIgIiICIiAi%0aIgIiICIiAiIgIiICIiAiIgIiICIiAiIgIiICIiAiIgIiICIiAiIgIiICIiAviaRkMT5JHBr%0aGAucTzADpX2o9tCe9mhdQOjJDhQT4I5x9jK2pXmtFfViZ2eUNo2rqrV2oqirlkeKNriymiz%0awYwHhw6zzlRiGWSCVskL3RyNOWuacEFfCL65g0+PDijHWOmzmTaZneXqXYbreTVlkqLbdXC%0aS4UbQHOd/wBtGeAJ8vQfk61Etd7DqqS4y1elpYe55XFxppXbpYepp6lH/Y0ueNoFQG53TQS%0abw/vsXqJeC12a/Ctdf2adony8lykRlpHMoPZ9sRnpbnFXapkhfHC4OZSxneDiPGPV5OlX20%0aAAADAHMtWvuFJb4DLW1EUEY4lz3ABcWm1zpmpqBBBeqF8pON0SjK5uq1Gq19vEybz+HSEla%0a1p0hVG1rZDXXC81F40yxkvdDjJNTFwaQ/pc0ngc8+FXds2Uavr6sQm1vp258KSZwa1o6/L8%0ai9exyMlYHRuDmnmIOQV9q9p/lDq9Pi8KNp29Wk4K2ndXmkrDZNlml5JrjVxMkkINRUv4F7u%0ahrRz4HQFznbcdKio5MGsLM/ynJcPWqu9kTfprhrZ1sDz3Lb2NaGZ4F7gHF3pA+RVUuxoeBV%0a1uL2nVWmbW6or5ppPLXye5NOahteo6IVVmq46mHODu87T1EHiCusvGWy/U9RpbV1FUxyEUs%0a0jYalmeDmE4yfKM5H/FezGneaD1jK8/xfhs8PzckTvWeyfFk543V9tFscnL+2dMwuY4ATAd%0aBHMfMofaJGRXaikkcGsZOxziegBwV4uAc0tcAQeBB6VGLnoq21khkh36Z55wzi3sXKSoDfb%0apNUXOQwzfYoZpHQuZw53k586zUFfU1lbHNJXw0r6ePcYZOYjmPDpJ51Jjs9hz/vB4H9UPWn%0ae8i+MX/ND1oI1eZKa43Oip4KmMQwwMgM7wQ0loPFZzWW22yNmbNJc66MARueMRsxzc/E4Xe%0a73kXxi/5oetO95D8YP+aHrQRmK/GpO5eIRVRk5DxwkZ5j/kvqJ1BFqKkqe7nTU+RM50gO8C%0a3iGny8ApJ3vIvjF/zQ9ad7yL4xf80PWg4loraKSklNfMGZrhUlnOXANccduAvqO8U1sqH3C%0aBwqrjVHfcOIZE0nJb5Suz3vIfjF/zQ9a/O99D8Yv+aHrQRC99wyPZU2+R32bJfC8cYz5+kL%0aPpWyy3i4saWkUrCHSv6MdXnKmNHoKhjeHVFRNMB9yAGj/NSujpIKKBsNLE2KJvM1oQZmgNa%0aAOAHBfqIgIiICIiAiIgIiICIiAiIgIiICIiAiIgIiICIiAiIgIiICIiAiIgIiICIiAiIgIi%0aICIiAiIgIiICIiAiIgIiICIiAiIgIiICIiAiIgIiICIiAiIgIiICIiAiIgIiICIiAiIgIiI%0aCIiAiIgIiICIiAiIgIiICIiAiIgje0PUL9LaSrbvFCJn05jAYTjO89ref5VTff8rfiiL50+%0apWPt5+1bd/6UH+MxeS1ytdqMmK8RSXuvkvwnS63TWyZ67zE7fpC7e/5W/FEXzp9Sd/yt+KI%0avnT6lHLJsfv14tFHcKaalENTE2Vgc45AcMjo8q3u8bqP4ej/SPqUcX1c9V22D5P1mazMbx7%0a5SK37fBygFdaXBnSY35x2qz9Ha8smqmYt1UO6AMuhf4Lx8i86ap2Vah07bJa+dkM9NEN6Qx%0aOJLR146lDLVcaq1XCCtoZXRVELg5rgfQfIkazNitEZYYyfJ7h3EMM5NDbaY9/R7qRcrS90b%0aetO2+5NG6KmBkpb1EgEhb/AHRDk/ZWZH5QXYiYmN3zy2O1bTWY6wzIsXdMHwrP0gndMPwrP%0a0gm8MctvRlWOok5KCR4Gd1pK+wQ4cCD5ljqWcpTyMzjeaQksV23jd58O3ytBP8A0RF86fUr%0aZ0NexrnRPddbTNiZVtlhfEDkbuS08fMqcOw6syf+mKX9H/irn2Z6dk0vpSmtks7J3Rue7fY%0aMA7zif81S0s54v/idnqONV4XGnj2P62/Xu8oa40vW6Uv1RQVkbtxriYpccJGdBBUfAJOAMr%0a3NfbDbL9TchdaOKpjHNvt4jzFcK2bN9LW2oE9PaoTIDkF/hY7V9B0/yprXFEZa72h4u2m69%0aJ6IL7HLSNTbKOsvlwidFJVtEUDXDBEYOSflOOxT/aPrKl0bYH1k2H1UmWU8OeL3+odK6Oqd%0aRW3StokrbjK2KJgwxg53noa0LyLr/V1brG+SV1WSyFuWwQ54Rt9fWqGj0mXjOqnUZY2p5/2%0ab3tGKvLHdp6n1NddS1z6m7VUkpJy2POGM8gC4ymth2Z6jvtngudvpo30swJY4vAJwSP8AIq%0aFEYJB5wvbaa+mnfFh2+j3iPJUtFu8rE2YbS7hpWvip62aSptDyGvjcd4xjxm+perqCrgr6O%0aGqpJGywStD2PacggrwYre2J7Sfc/Oyy3mQm2Su+xSuP8g49H9E+hee49wWMlfaMEdY7x6p8%0aObb6NkW2ytczaXfA/n5Vp+QsGFC16A26bP6y8V7dR2CLurlI2tqIo+JOBgOHXwwPkVFy2qv%0ahlMUtFUMkHAtdGQV1eEa3Fl0tIiesRtMIstJi0sFJG6aqhijBL3va1o8pK9laz1nbtHUVHL%0adOV3Zzut5Nu9xAVE7HNm9yuWoKS6XWlkprdSPEoErd0yuHFoAPRnByri2s6Ik1nR0EUVYyl%0aFM9ziXNznIwvKfKvWVzXrTDO81j93U4RiwzmrGpnak93H7+Omuqq+aKd/HTXVVfNFQvvE1H%0ax3B83/xXy/YZMxpc6+QAAZP2P/ivE+Jq/SHs/Y+AT/3Lf8/BNu/jprqqvminfx011VXzRXm%0aesiZDVzRRScrGx5a2TGN4A86n+z/ZjPq2zOuJr2UcfKFjGuZvbwHTz9eR8igx6zPkty1h0d%0aV8neFaXHGXNa0V/wCe5bPfx011VXzRUg0XtHs+rrnJRW3lhNHHyp32FoxkD/NVb3iJfj2H5%0ar/ippst2ZyaPvk9e65MqmyQmLdazGOIOefyK3ivqZtEXjo4Ov03B6YLW095m/l/zZv6z2qW%0azS19ktlXTzvlja1xLBkcRlcLv72T7zqv0Qq02/8A2yKv+qj/AHVt6L0rpKr0tR1+ori6lqq%0agybrd/GQ1xHDsUNtTmnLalZjo6WLg3D6aLHqM1bTNojt6p+7btZSDikqskeKFUNZtK1VJVz%0aPgvNSyJzyWN3W8BngOZaslRphta6EUFW6MSbvKCYYIzjKsNmkdm5aC6+kEjm5UKGcmXN2tH%0aR0KaTh/Des4bTzesbuxpnbXbaSxUUN27qnrmRNE0m5753SV1Dt00/8AA1XzaiNTpPZxHBI+%0aO9l72tJDeVHFV1ST6cmrYYpKCqjifIGukMww0E4zzKS2ozY9omYVcXCOHaubXrjvH6PTWhN%0aods1hWVNPb45mvgYHu3244E4U2VW7KrTpK1XWp9zly7qq5YfDZv72Ggjj2kK0l0sNrTTe3d%0a4ziOPFjzzXBExX39xERSqIiIgIiICIiAiIgIiICIiAiIgIiICIiAiIgIiICIiAiIgIiICIi%0aAiIgIiICIiAiIgIiICIiAiIgIiICIiAiIgIiICIiAiIgIiICIiAiIgIiICIiAiIgIiICIiA%0aiIgIiICIiAiIgIiICIiAiIgIiICIiAiIgIiIK/28/atu/wDSg/xmLyUvWu3n7Vt3/pQf4zF%0a5KXE4l/mR8H0z5F9dHf8A9v4h6x2e6usFHoiyU9VdqKKeOjia9jpWgtIYMgjKkPu3018d0H%0azzfWvF4Y8jIa4jzJyb/Ed2LevELRG3Kr5fkhgvebTm7z7np3aptE0+zSVxoaKvhrKurhdCx%0akLg/G8CMkjgMZyvMLQXODWgkk4AHSjmub75pHnCmOyyvsFu1PBUakie9jXAwv5443eM4dnm%0aVbJmnU5Ii3R2NFw/HwXS3th3vPf4vUOhrbLadE2qhqBuzw0rGvHU7d4jtXkuuffe7ajddcM%0aco7GN7rXtGnljngZLC5r43jLXNOQQuFqDVdgsDg261tNDIeZjiN4/IutqMEXrEc20Q8Fwni%0amTTZsloxc9reTyIJL8Purj2vXzLW3unAfLPXxjoc5zgvUPfS0d8ZQforUue0LQtyopKWtrK%0aWeCQYcx7MgqlOmp5ZHpK8b1Ez9LR9P+e5SujNql+sFXGKuokr6HPhxSuy7H5Ll6ct13pr1p%0a1lxt8m/Tzwl7HfJ+1eKrmIG3GqbRnNMJXiI9bMnHowvRnsfJpJNnNax7i5sdRK1gP3I3QcD%0a5ST8qzoc95tOO07o/lPwzBTFTV4q8szMb/i88Ou1x3j/r1T84V6j2DTy1GzqhknkfI8yS5c%0a45P8o5eT3e+PnXqv2P32tqH+sl/wARy04faZyzutfK3FSmhpNY26x+yyVC9om0C16LpP8AW%0aHcvXyDMVKw+EfKeoeVdXXWoodLaXrbrMA4wsxGwn37zwaO30Lxle7rWXq6VFwuMzpqmdxc5%0ax6PIOoDqXt+C8I9utN8n1I/V8wzZeTpHd1tS6hvWuL4JanlaiZ7sQ00QJDB1NAXQi2X6wlj%0aa9tknAIzhxAPyglXzsf0fQ6T0lFdK2NguFRD3RPM8cY2YzujqAHP5VCL5t8nbcZWWe1xvo2%0akhkkzyHP8ALgDgu5j4nnvecHDscctUM44iObJPdamyu11lm2f2yguUJgq4WPD4yckZe4/5r%0ayZadN3m9tmltNtqquNj91zoYy4A8+DhewdC3uXUej6C61ETIpamMucxpyBxI/yVcexix7nL%0az+e/+Rq5Oh12XR+0Zto5t43/ADlJekW5YedrhRVNurJaSugkgqYzh8cgw5p8oXRtWl75d6X%0aum12qsqqfeLeUiiLm5HOMhdvbN9sy+f1rf3Gq8fY4D/8Ad5/9VJ/kvS67imTT6KmorETNtv%0a1V6Y4teaq82YbTK3SNZ7Q6qZN3FG7kwZAd+mPURzkfsXoyjfRV9NHVUpgnhkAcyRgBDgenK%0a8d7VPtiX/8AO3/tXX2TbQazSV2hpqmZ0llmeGyxOORFk+/b1eULla/g3tOGNXp42tMbzHr8%0aEtMvLPLZ63ADRgDA8gVc7eqqoo9BTy0s0kMnKx+Ex26edWMxwexr2kFrhkEdSrT2Qv2vZ/6%0a6P95eH1G8Y7O3wmsW1mKJ9YecaG6X+vq46aira+eokOGRskcS7hngF23WPXr2lrqO+Oa4YI%0aIfxC0dmdfTWzXNprK6VsNNFI4ve88B4Dh/mvTI2l6RAH/TFJ+mFyNNjrlrM3ts99xrW5tDm%0aimnwRaNt99nmP3Dao+Irh8y5btLp3XFLC2Gmt95iibzMYx4A+RekO+XpH44pP0wvzvl6R+O%0aKT9IKeNJhjrF/wBXLv8AKHiV42tp9/wl5hu8+qLPKyO6TXOke8bzWyvc0kfKrq9jbXVddb7%0awayplnLZWAGR5djh5VA9vN/tl/vdvmtFVFUxxwlrjGc4O9lTP2MH+7r1/XM/dUenjl1PLE7%0awt8VnxuDeNkpFbTt5beaB7f/tj1f8AVR/uqQaN2cDW2grPUG4GlNOZ24Ee9vZkPlUf2/8A2%0ax6v+qj/AHVbuwiphp9mlGZ5WRh0kwBcQP8AtHLOOlb6i8W7NdZqcun4Pp8mGdrdP2eZ3UQb%0aeO4d/hy/I7+PysZwrtj2D0r42u9vnDIzjkh61Bbls7v8t0qZ4W0u66Vz2OFSwHnyDzrYGlN%0adAcLnN/3l/wCpQ4qRSZ56bujr9TbUVpOn1EU2jqltfsMpaWjmnN9ceTYXY5IdA86pS3Uvdl%0azpqTf3eWmbFvYzjecBn0qey6Q1vNE6Oa4SSRuGHNdccgjqI3ls6O2aXNuoaGe6z0lNSQStl%0ae4TtcTunOAAenCzkx+JaIpTZjSaydJhyW1Goi8+Wy1tmmy0aNvklz9szVGSnMPJmLdxlzXZ%0azn8n0q0FrUtXT1ALaeaOQtHHdcDhbK7OOlaV2r2fNdXqMupyzkzTvYREUisIiICIiAiIgIi%0aICIiAiIgIiICIiAiIgIiICIiAiIgIiICIiAiIgIiICIiAiIgIiICIiAiIgIiICIiAiIgIiI%0aCIiAiIgIiICIiAiIgIiICIiAiIgIiICIiAiIgIiICIiAiIgIiICIiAiIgIiICIiAiIgIiIC%0aIiCvtvX2rbv/Sg/xmLyWvWu3n7Vt3/pQf4zF5KXE4l/mR8H0v5F/wBHk/8Ab+IevNnNktk+%0ahLDLNQUr5H0cRc50TSSdwcScKSe560fFtH8y31LzNZdrt+tFppLfTR0xhpomxM3gc4AwM9i%0a3e/fqT4Kl7CrVdbhiIhxM/wAmuJXyWtE9JmfNdmt9FWC52CrbPR09O5kbnNmYwNLCBz8F4/%0aU71PtS1Ff7fJRTzRwU8g3ZBEMFw6s9SgrWlzg1oJceAA6VQ1mamW0ckPU/J7h2p0GK0aq2+%0a/lv2XxoHXFRaNi9fVSO36igmNLT73HO9ulvyDe7AqPraqqule+oqpZKiqmfkucclxP/ADzK%0a63aEr6TYXPDyL/bCSUVz4ccQMjhjr3RnHWqQpppKWqini4SxPD25HMQchbaqbxFK27bIuBU%0a09r6jLh2m3NKz7fsS1FVUcU0j6eFz27xjc7i3yFbB2F38DPdNL2rv0W3yNlJG2qtLzMGgOL%0aHjBPkWbv8AtKQR7UTcf/iBTxTSbd3MtqPlBzTtSP0/uoWvpn0VdUUshBfBI6JxHNkHH+S9F%0aex5+17cfzmT9xq88XaqFddKyrDS0TzPlDT0bziceleh/Y8fa9uP5zJ+41RaHbxZ2X/lRNp0%0aFJv33jd5vd74+derPY/fa2of6yX/ABHLym73xXqv2P32tqH+sl/xHLPDv82fg0+WH9BT4x+%0azjeyddINGW8NzyRrm7/n3H4/zXmdeztp+nDqnRlfbowO6cCWAnx28R28R8q8a1MEtLUSQVE%0abo5o3Fr2OGCCOgr6v8l81Laa2Lzif3fJdRExbd7JpQ3U+zJsdFIAa+2mNhB9650ePQV5Aud%0aprrZWS0tbSyxTxuLXNc0qcbMtqFdo5ncVRGau1l2RHnDoyefdPV5Fax2x6Nqg2SppZTIRx3%0a4ASPlVbT49XwjNeKY+etvRtaa5Yjedkm2NtLdmNlDgQeRdwP9Jyh3sYiPc7eRnj3Zzf3Grp%0aM21aSii5OEVDGAYDWxYA+RUbs613W6Kuc0tOwT0c+OWgccZxzEHoPFUsPDtTqMefem02mJj%0af4zLaclazXq7G2XT12dtEu08VvqZIZnNfG9kZcHDdHSPMrj9j3SVFHoHkquCSGTumQ7sjS0%0a44dBXHZt6sTmNMtBVh+OIwDgr6G3mwgcKKsH90etb6qNfqNNXTWw/V26/AryVtzbqT2qfbE%0av/52/wDaoquzrO6xXvVNzuVO1zYqqZ0jWu5wD1rVsNqqb3eKS3UTC6eokDBgc3WT5AOK9hp%0a/8DS18TptEb/kq262nZ7G2bzyVOgrBLOSZHUUWSec+COKi/shftez/wBdH+8rCtFFHbbXSU%0aMAxFTxNiaPI0YCrz2Qv2vZ/wCuj/eXyTW2i0XmO07vR8H/AK3F8YeadPWmovt5prbR7vdFQ%0a4tZvHAyAT/krCGxDVGOel+cUN2f3ansesLZcqze7np3uc/dGTxaR/mvQI226Yxz1Pza4elx%0a4b1mck9X0Pjms4lgzVro6b129N+qsO8hqjrpfnF+d5DVHXS/OK0O/bpjrqfm079umOup+bV%0arwNL9r9XF+dOO/df/AJ/3UBrXSFx0hVQU90MfKTML28m7PAHCuD2MH+7r1/XM/dVf7ZtX0G%0arrxRT2wSclBEWkvbjJJyrA9i//ALtvX9cz91Q6eta6nanZ0eL5M+XgvPqY2v03/NA9v/2yK%0av8Aqo/3V1qTTV01FsYtAtERlkpqmaRzAcEjecOHWuTt/wDtj1f9VH+6p9so1pZdMbP7ZDeK%0ankXyvmcwbpORyh6lmsVtnvFp2hpnyZcfC9NfBXmtG3T8FBVcNVRzugqmSwysOC1+QQpTpPS%0aDtTRgUd4po6jHhQyOLXD1qzdoesNn99t7zNGaqqxhjoYy14PnVDsLxVZouVad7wN0+EB8ir%0a3pXFfvzQ62l1GbX4JmaeFaPWOjvapsDbBIYXXaCqqAcGOFxOPOVybXQV91qm09vhnqJncA1%0amSvii5CK5R+2kczoGv+ytbwee1X3pPaLoSwUEcVvpJKZ2PCzFlxPlPSmKlctvpTywa3U5tF%0aiiMePxbT57dHa2I6GuWk4q6puz2iasawCIHO5u7x4n5Vaqieitc2nV8tVHanSF1MGl++3HP%0anH7CpYu5hitaRFOz5fxHJny6i19RG1p8hERSqQiIgIiICIiAiIgIiICIiAiIgIiICIiAiIg%0aIiICIiAiIgIiICIiAiIgIiICIiAiIgIiICIiAiIgIiICIiAiIgIiICIiAiIgIiICIiAiIgI%0aiICIiAiIgIiICIiAiIgIiICIiAiIgIiICIiAiIgIiICIiAiIgIiII/rrTrdVaYq7O+c07ag%0asJkDd4jdeHc391VT3gIPjuT5ketXqv1Q5MGPLO94dDScV1WipNMF9onqon/R/g+O5PmR60/%0a0f4fjuT5ketXsij9jw/ZW/wDqPiP3v7f2UZFsApQ4cpeZnN6hEB/mplpLZTp7Ts7KlsL6qq%0aYctknO9unyDmVgot66bFSd4qgz8a12ory5Mk7PlzQWbpAx1KuNUbINO3yrfVMZJRTvOXmAg%0aBx6yDwVkopL463ja0bqen1ebTW5sNprKmu8JZfjCt7W+pO8JZfjCt7W+pXKii9kxfZX/n7i%0aH3sqZ7wll+MK3tb6lPdEaOpNJWSe20c0ssUsjpC6TGQSAOjzKUoVtTBjpO9YV9RxTV6mvJm%0avMwpo7BbKSf8ApCt7W+pWPorTdPpSww2qkkkliic5wdJjPhEno867yLNMNKTvWGNTxPVaqk%0aY815mBV/r3ZdZdWyuqnB1HcCOM8Q99/SHSrARWsGfJp7c+KdpUJrFukvO83sfawOPI3qFze%0aguiIP7Vlp/Y+Tlw7ovjGj8iDP7SF6DRdP5/10xtz/pCPwKeinLdsEsMODW11ZUOHikMB+TB%0aXTfsS0m5m6Iqlp8YS8VaCKtbimrtO85JZ8KvopC8bAbdI0m03Sogd4szQ8H5RjCic+wTUbH%0anka23SM6CXOB/YvTaKzi49rccbRff4sThpPk8z0mwO/vmaKqvoIovui0ucfkGFb2zzZtadG%0aNM0Oaq4OG66pkHEDqaOgKdIodVxfV6qvJkt09zNcVa9hRrX+l26u0++1vqTTBz2v3w3e5j1%0aKSL9XMtWLRtKfFlthvGSk7TCif9H+D47k+ZHrT/AEf4fjuT5ketXsirex4fsux/1HxH7z9v%0a7KJ/0f4fjuT5ketP9H+H47k+ZHrV7InseH7J/wBR8R+8/b+yif8AR/g+O5PmR61Zez3RdHo%0au1SUlHI+Z8r+UllfzuOMfIOClaLfHp8eOeasK2q4vrNXTw8194VvrTZRbNV32W6VdXUxSva%0a1pbGRjgMdS0arYtZ6m20FHJW1e5SB4aQRk7zi454eVWsUWZ0+OZmZjuxTi2rpStK5J2r2U6%0aNg1i3hvV1cR/Sb9VTXTOz/T2ng11DQRmYf9rJ4T+083yKWolcGOk7xDXNxXV568uTJMwh2p%0adnWnNQvdLW0DG1B/7WI7jvlxz/Ko53kNMddV85/wVqJ0rM4Mdp3mrGPierxV5aZJiPiiOiN%0aB2rR0tXJauW3qkND+Udng3OP2lS5EW9axWNoVc2a+e83yTvMiIi2RiIiAiIgIiICIiAiIgI%0aiICIiAiIgIiICIiAiIgIiICIiAiIgIiICIiAiIgIiICIiAiIgIiICIiAiIgIiICIiAiIgIi%0aICIiAiIgIiICIiAiIgIiICIiAiIgIiICIiAiIgIiICIiAiIgIiICIiAiIgIiICIiAiIgIiI%0aCIiAiIgIiICIiAiIgIiICIiAiIgIiICIiAiIgIiICIiAiIgIiICIiAiIgIiICIiAiIgIiIC%0aIiAiIgIiICIiAiIgIiICIiAiIgIiICIiAiIgIiICIiAiIgIiICIiAiIgIiICIiAiIgIiICI%0aiAiIgIiICIiAiIgIiICIiAiIgIiICIiAiIgIiICIiAiIgIiICIiAiIgIiICIiAiIgIiICIi%0aAiIgIiICIiAiIgIiICIiAiIgIiICIiAiIgIiICIiAiIgIiICIiAiIgIiICIiAiIgIiICIiA%0aiIgIiICIiAiIgIiICIiAiIgIiICIiAiIgIiICIiAiIgIiICIiAiIgIiICIiAiIgIiICIiAi%0aIgIiICIiAiIgIiICIiAiIgLh6t1RadI22OvvtQ6nppJhA1zY3Py8hxAw0E8zSu4qb9lR9r2%0a3/ANqR/wCFMg7fft0L8ay/RJfqp37dC/Gsv0SX6ql3uS03+D9n+hR/VT3Jab/B+z/Qo/qoI%0aj37dC/Gsv0SX6qd+3QvxrL9El+qpd7ktN/g/Z/oUf1U9yWm/wAH7P8AQo/qoIj37dC/Gsv0%0aSX6qd+3QvxrL9El+qpd7ktN/g/Z/oUf1U9yWm/wfs/0KP6qCI9+3QvxrL9El+qnft0L8ay/%0aRJfqqXe5LTf4P2f6FH9VPclpv8H7P9Cj+qgiPft0L8ay/RJfqp37dC/Gsv0SX6ql3uS03+D%0a9n+hR/VT3Jab/B+z/Qo/qoIj37dC/Gsv0SX6qd+3QvxrL9El+qpd7ktN/g/Z/oUf1U9yWm/%0awAH7P8AQo/qoIj37dC/Gsv0SX6qd+3QvxrL9El+qpd7ktN/g/Z/oUf1U9yWm/wfs/0KP6qC%0aI9+3QvxrL9El+qnft0L8ay/RJfqqXe5LTf4P2f6FH9VPclpv8H7P9Cj+qgiPft0L8ay/RJf%0aqp37dC/Gsv0SX6ql3uS03+D9n+hR/VT3Jab/B+z/Qo/qoIj37dC/Gsv0SX6qd+3QvxrL9El%0a+qpd7ktN/g/Z/oUf1U9yWm/wAH7P8AQo/qoIj37dC/Gsv0SX6qd+3QvxrL9El+qpd7ktN/g%0a/Z/oUf1U9yWm/wfs/0KP6qCI9+3QvxrL9El+qnft0L8ay/RJfqqXe5LTf4P2f6FH9VPclpv%0a8H7P9Cj+qgiPft0L8ay/RJfqp37dC/Gsv0SX6ql3uS03+D9n+hR/VT3Jab/B+z/Qo/qoIj3%0a7dC/Gsv0SX6qd+3QvxrL9El+qpd7ktN/g/Z/oUf1U9yWm/wAH7P8AQo/qoIj37dC/Gsv0SX%0a6qd+3QvxrL9El+qpd7ktN/g/Z/oUf1U9yWm/wfs/0KP6qCI9+3QvxrL9El+qnft0L8ay/RJ%0afqqXe5LTf4P2f6FH9VPclpv8H7P9Cj+qgiPft0L8ay/RJfqp37dC/Gsv0SX6ql3uS03+D9n%0a+hR/VT3Jab/B+z/Qo/qoIj37dC/Gsv0SX6qd+3QvxrL9El+qpd7ktN/g/Z/oUf1U9yWm/wA%0aH7P8AQo/qoIj37dC/Gsv0SX6qd+3QvxrL9El+qpd7ktN/g/Z/oUf1U9yWm/wfs/0KP6qCI9%0a+3QvxrL9El+qnft0L8ay/RJfqqXe5LTf4P2f6FH9VPclpv8H7P9Cj+qgiPft0L8ay/RJfqp%0a37dC/Gsv0SX6ql3uS03+D9n+hR/VT3Jab/B+z/Qo/qoIj37dC/Gsv0SX6qd+3QvxrL9El+q%0apd7ktN/g/Z/oUf1U9yWm/wAH7P8AQo/qoIj37dC/Gsv0SX6qd+3QvxrL9El+qpd7ktN/g/Z%0a/oUf1U9yWm/wfs/0KP6qCI9+3QvxrL9El+qnft0L8ay/RJfqqXe5LTf4P2f6FH9VPclpv8H%0a7P9Cj+qgiPft0L8ay/RJfqp37dC/Gsv0SX6ql3uS03+D9n+hR/VT3Jab/B+z/Qo/qoIj37d%0aC/Gsv0SX6qd+3QvxrL9El+qpd7ktN/g/Z/oUf1U9yWm/wAH7P8AQo/qoIj37dC/Gsv0SX6q%0ad+3QvxrL9El+qpd7ktN/g/Z/oUf1U9yWm/wfs/0KP6qCI9+3QvxrL9El+qnft0L8ay/RJfq%0aqXe5LTf4P2f6FH9VPclpv8H7P9Cj+qgiPft0L8ay/RJfqp37dC/Gsv0SX6ql3uS03+D9n+h%0aR/VT3Jab/B+z/Qo/qoIj37dC/Gsv0SX6qd+3QvxrL9El+qpd7ktN/g/Z/oUf1U9yWm/wAH7%0aP8AQo/qoIj37dC/Gsv0SX6qd+3QvxrL9El+qpd7ktN/g/Z/oUf1U9yWm/wfs/0KP6qCI9+3%0aQvxrL9El+qnft0L8ay/RJfqqXe5LTf4P2f6FH9VPclpv8H7P9Cj+qgiPft0L8ay/RJfqp37%0adC/Gsv0SX6ql3uS03+D9n+hR/VT3Jab/B+z/Qo/qoIj37dC/Gsv0SX6qd+3QvxrL9El+qpd%0a7ktN/g/Z/oUf1U9yWm/wAH7P8AQo/qoIj37dC/Gsv0SX6qd+3QvxrL9El+qpd7ktN/g/Z/o%0aUf1U9yWm/wfs/0KP6qCI9+3QvxrL9El+qnft0L8ay/RJfqqXe5LTf4P2f6FH9VPclpv8H7P%0a9Cj+qgiPft0L8ay/RJfqp37dC/Gsv0SX6ql3uS03+D9n+hR/VT3Jab/B+z/Qo/qoIj37dC/%0aGsv0SX6qd+3QvxrL9El+qpd7ktN/g/Z/oUf1U9yWm/wAH7P8AQo/qoIj37dC/Gsv0SX6qd+%0a3QvxrL9El+qpd7ktN/g/Z/oUf1U9yWm/wfs/0KP6qCI9+3QvxrL9El+qnft0L8ay/RJfqqX%0ae5LTf4P2f6FH9VPclpv8H7P9Cj+qgiPft0L8ay/RJfqp37dC/Gsv0SX6ql3uS03+D9n+hR/%0aVT3Jab/B+z/Qo/qoIj37dC/Gsv0SX6qd+3QvxrL9El+qpd7ktN/g/Z/oUf1U9yWm/wAH7P8%0aAQo/qoIj37dC/Gsv0SX6qd+3QvxrL9El+qpd7ktN/g/Z/oUf1U9yWm/wfs/0KP6qCI9+3Qv%0axrL9El+qnft0L8ay/RJfqqXe5LTf4P2f6FH9VPclpv8H7P9Cj+qgiPft0L8ay/RJfqp37dC%0a/Gsv0SX6ql3uS03+D9n+hR/VT3Jab/B+z/Qo/qoIj37dC/Gsv0SX6qd+3QvxrL9El+qpd7k%0atN/g/Z/oUf1U9yWm/wAH7P8AQo/qoIj37dC/Gsv0SX6qd+3QvxrL9El+qpHHpPTpuErTYLT%0auhvN3HH5PyVt+5LTf4P2f6FH9VBEe/boX41l+iS/VTv26F+NZfokv1VLvclpv8H7P9Cj+qn%0auS03+D9n+hR/VQRHv26F+NZfokv1U79uhfjWX6JL9VS73Jab/B+z/Qo/qp7ktN/g/Z/oUf1%0aUER79uhfjWX6JL9VO/boX41l+iS/VUu9yWm/wAH7P8AQo/qp7ktN/g/Z/oUf1UER79uhfjW%0aX6JL9VO/boX41l+iS/VUu9yWm/wfs/0KP6qe5LTf4P2f6FH9VBEe/boX41l+iS/VTv26F+N%0aZfokv1VLvclpv8H7P9Cj+qnuS03+D9n+hR/VQRHv26F+NZfokv1U79uhfjWX6JL9VS73Jab%0a/B+z/Qo/qp7ktN/g/Z/oUf1UER79uhfjWX6JL9VO/boX41l+iS/VUu9yWm/wAH7P8AQo/qp%0a7ktN/g/Z/oUf1UER79uhfjWX6JL9VO/boX41l+iS/VUu9yWm/wfs/0KP6qe5LTf4P2f6FH9%0aVBEe/boX41l+iS/VTv26F+NZfokv1VLvclpv8H7P9Cj+qnuS03+D9n+hR/VQRHv26F+NZfo%0akv1U79uhfjWX6JL9VS73Jab/B+z/Qo/qp7ktN/g/Z/oUf1UER79uhfjWX6JL9VO/boX41l+%0aiS/VUu9yWm/wAH7P8AQo/qp7ktN/g/Z/oUf1UER79uhfjWX6JL9VO/boX41l+iS/VUu9yWm%0a/wfs/0KP6qe5LTf4P2f6FH9VBEe/boX41l+iS/VTv26F+NZfokv1VLvclpv8H7P9Cj+qnuS%0a03+D9n+hR/VQRHv26F+NZfokv1U79uhfjWX6JL9VS73Jab/B+z/Qo/qp7ktN/g/Z/oUf1UE%0aR79uhfjWX6JL9VS3SWqLTq62yV9iqHVFNHMYHOdG5mHgNJGHAHmcF++5LTf4P2f6FH9VVt7%0aFf7Xtw/tST/ChQXIiIgIiICIiAiIgIiICpv2VH2vbf/akf+FMrkVN+yo+17b/7Uj/wpkFyI%0aiICIiAiIgImUQEREBERAREQEREBERAREQEREBERAREQEREBERAREQEREBERAREQEREBERAR%0aEQEREBERAREQEREBERAREQEREBERAREQEREBERAREQEREBERAREQEREBERAREQEREBERARE%0aQEREBERAREQakf+8pf6HqW2tSP/eUv9D1LbQEREBERAREQEREBERAREQEREBERAREQEREBE%0aRAREQEREBERAVN+xX+17cP7Uk/woVcipv2K/2vbh/akn+FCguRERAREQEREBERAREQFTfsq%0aPte2/8AtSP/AAplcipv2VH2vbf/AGpH/hTILkREQEREBfL3tYxznEBrRkk9C/SuZqcSO05d%0aBDnlDSyhuOfO4cLNY3mIa2ttEypXVeurndLlIaGqlpaJjiImRndJHWT1nqUy2WawqbnO+13%0aSTlJw3fhlPO4DnafL0qnFKNmQedb2zk85Dn58247K9xreHYK6OYrWI2jfd5fTazLOoiZnvK%0a7dU6gpdO2x1VVEucTuxxjne7qCrOj2rXBtwDqukgdRk8WR5D2jznn9C1ds1XLNqeOmc48lB%0aCC1vRkkkn9nYoCqnDOEYMmnjJljebfosa3iGWublpO0Q9SW2uguNDDV0jw+CVoc1w6ltKA7%0aGHTHSbxLnk21DxHnxcN/zyp8vManFGHLbHHlLuafJOTHF58xERQJhERAREQEREBERAREQEX%0aJpNRWisvU9opbhTzXKBpfLTseC5gBAOR0c4XWQEREBEWCerp4Joopp445Jc7jXOALsc+Ovn%0aCDOiIgIiICIiAiIgItS5XKitcLZrjVwUsTnbofM8NBPVk+YrPTzR1EEc0EjZIZGhzHtOQ4H%0amIKDIiIgIiICIiAiIgIiICIiAiIgIiICIiAiIgIiICIiAiIgIiICIiAiIgIiICIiAiIgIi1%0a7hWU9uoZ6ytlbDTQMMkkjjgNaBkkoNhF5g1nt/u1VXSRaXgipKFpIbNMzfkk8uOZvm4rS0x%0at81HQ1kYvkcFxoyRvhrOTkA6wRw+THyhB6sRc3Tl6odRWWlulrmEtJUN3mu6R1gjoIOQQuk%0agIiICIiAiIgIiINSP/AHlL/Q9S21qR/wC8pf6HqW2gIiICIiAiIgIiICIiAiHgvlj2vzuuB%0axw4FGN30iIjIiIgIiICIiAiIgIiICIiAiIgKm/Yr/a9uH9qSf4UKuRU37Ff7Xtw/tST/ChQ%0aXIiIgIiICIiAiIgIiICpv2VH2vbf/akf+FMrkVN+yo+17b/7Uj/wpkFyIiIC+JpGQxPkkcG%0asaC5xPQAvtcPW3Ke5K7clnf7mk5urdOfQtqV5rRX1aXty1mynNS68u1yuMjqOqkpaRrsRMj%0a4HHWT1qW7Ntbz3KqFpvLxJLIDyMpA8LA4tPyKo12NHB51XaRHne7pj5ureGfRle51fDdPGl%0amK122jpLy2DWZfGiZnvKRar2e3OiuUjrVTuqaKRxLNzi5megjydal+zHRk9lkkuN0aG1b27%0akcYOdxvST5SrDJAbk8yj9frKw0M5hnuEXKA4IZ4WD5cLzduJavVYfZ4jf4d3arosGDJ4szs%0aiG1nSlZcKmK6W2F07ms5OaNnF2AeBA6efHYoBZtJXi61jII6KaJufCklaWtaPKT+xegrXdK%0aK6QctQVMc8fSWOzjzrLcJ20dDUVBAIijc8jzDK30/F9RpsXs8R18t/Jrm4fizX8Xfo4NNcL%0aHpG3U1rmroojEzG6T4RPSSB1nJXatd0orpDytvqYqhg4EsdnC8yVtVNW1c1TUvL5pXFznHp%0aJXa0Ld57PqSjkicRFLI2KVmeDmk49Gcq7qOAzGKcvNvbvKri4r9OKcu1Xo5EHMi8w7z4mDz%0aC8RnDy0hp6jhUf7m9s34T0nZH/DV5qo9tFz1NpS72fVFrqJJ7HSnkqyhAw3wjjePkIOAegg%0adaDke5vbN+E9J2R/w1E9cXbalo2ptUF01Ix77k9zIeSZGQC0sBz4H5YXo3Tl6otQ2Wkulsl%0aEtLUMD2npHWD1EHgQqX9k5/vvQn5xP+9Agz+5vbN+E9J2R/w09ze2b8J6Tsj/hq81S21vV9%0a1ueqLfojRM7mXR8rZKqoid/I48INJ6AB4TvJgdJCCY7MrdrK3suI1vc4a9zzH3Nye74AG9v%0aZw0c+W9imNfVR0NDUVc5IhgjdK8gZO60ZP7Eoo5YaKCKomM8zI2tfKWhu+4Di7A5s860dWM%0adJpa8sjaXPdRTANAySdw8EEA7+2i/vmr+jP9S/e/tov75q/oz/AFLlex60tRO0HKb7ZKV9X%0a3bJg1dK1z93dZji4ZxzqQbU5NN6K0hU3Run7M+rLhFTRvo48Pkd18OYAEnzIKS13rayw7Rr%0afq/RM0vdJOayF8Tow8jgefoc3IPlGVb8e3fRjo2ufPVtcQCW9zuOD1Lt6Atts1DpK33W6aV%0as1HUVbOUETaWNw3CfBdxbwyMHHlUi9ymnfiG0/Q4/Uggnf20X981f0Z/qViWG6018s9Jc6B%0aznUtVGJIy4YJB8ir3bZpa2t2ZXk2ix0Ta4cjyZpqRgkH2ZmcFozzZ+TKkuyeGWm2b6ehqI3%0axyspGhzHjBaeohBLV5/1Ofd57IS2WmP7JbbEA+bHNvNIe/tduMPmVubRNTQ6R0jX3aUtMkb%0aN2Bh+7lPBo7eJ8gKqv2LFMypodRXqoJluFRVCOSV3ORjfPaXZPmCDpbcdTaltOqdMWrTFx7%0aifcyYjljXNL3Pa1pJIOB4XQsPud2y/hTb/wBBn8NaW3yeGk2mbPqiplZFBFUtkkkecNY0TR%0akknoAAVo98LR/4TWf6Wz1oK79zu2X8Kbf+gz+GtLRl/wBb0G2Oh0vqq8srI3QvlkZHGwNd9%0aic5vENB5wFaPfC0f+E1n+ls9aqekulDePZP0NXaquCspTSOaJYHh7SRA/IyEHoBUJq2v1te%0atsl403pe/Cghp6eOoayUDcA5OPewd0nJL8q+1S9i/wCtHqL+zGfuQIIrqWTaVpS9afpLlqm%0aOrkulU2GOGnAJI3mg5ywcPCAXo+WRkMT5JXtZGwFznOOAAOkqlrrV0149kA6prp2RWrStBy%0akskhAY2Rw5yevLx+guPqjVl02sXl2mtIvdR6eaf9cr5PB5Rvq6m856cBB8XSKfbfryWmpZp%0aYNJ2hrmioaP5SQ8N4dZJHDqaD1rt7F9R1WnbrU7PtUu5Oto3kUErjwlZz7oJ5+seQ46FZuk%0abNaNK2GmtVqdEyCIeE4uG9I7pc49JKjG1nRFHrO3xVNDVw0l/ovDpKlsgaTjjuEjjjPEHoP%0ayoLGRVDsv2nvqar3Na1AodQU55JssmA2ox5eYO9B5x1K3hx5kBERAREQEREBERAREQEREBE%0aRAREQEREBERAREQEREBERAREQEREBERAREQEREBVP7Jqvlo9mZihcWisrIqd+OluHPx2sCt%0ahU37Kn7XdD/AGpH/hSoPKaIiD0v7E6vllsd+oHuJip545WAnmL2uBx+gFfK89exH/kdU/0q%0aX9kq9CoCIiAiIgIiICIiDUj/AN5S/wBD1LbWpH/vKX+h6ltoCIiDlamqa2ksdVPa4eWrGNB%0ajj3S7eOR0Dn4ZVde6jXnxN/8Asr/WrZUX1drGj0zUwQ1dPPK6ZpcDEBgAHHHJCuaS/Xkrji%0a0yqamv+ub8sId7qNefEw+iv9a0KXX+q6qsfSU1FTy1LM70TIHFwwcHhvdC78m1e2GN25Q1m%0a/jhkNx+1QjQepqSwXOtrrjDPPPO3daYwOk5dnJHSAuxiwTbHe18Ebx2j1/VzcmXa9a1yTtK%0aT+6jXnxMPor/AFp7qNefE3/7K/1rpd9e1feNb2M+spHo/VlJqg1YpIJou59ze5UDjvZxjBP%0ailU8nPjrz3wREfj/dYpFb25a5Z3bcV1kpNLx3O7xOjlZA2WdjW4LTjiMFRvvo2Pxan5td7X%0a/8zrt/UOVc6NutgtGmaZ16o4pZZ5ZN1xgDzhuOnHlUel0+PJinLaszO+20JM+a+PJGOJ2jb%0azSGu2k2Kro5qd3djBKwsLmMw4ZGMg54KJ7PdYQ6fNbFcJpZaaV2+wBpLt7pPyjHYvlmp7Z7%0asXTOpaf2i6Iu5GZ955s++Ul91+i/i6L6G31K9bTxhp4fhTMWiJ79v0VIzWyW5+eImHQ76Nj%0a8Sq+bXT07ri2X65Cio2ziUtL/AA2YGAq2o9T2xurJ5aimpzZTnk4xSMyOAx0Z58qwNJ3/AE%0a5c7ryFno44aoRl28KcMO7wzxx5VV1Wirhrv4c9t99/9ljT6m2S202hNERFx3UEREBcHWd8l%0a0/ZzWw03dLt9rNzexz9PMV3l+YzzraloraJtG8NLxM1mKztKpu+rXfEo+dP1V+HatXAZNlb%0aj+tP1VbO63qC0r40e01dwH8g/wDdK6NdVpZmI8H9ZUrYM8RM+J+isWbWKt+dyzsdjqmJ/wD%0aKvrvq13xIPnT9VfOx2vpLfbrpLXTRwxmWJgc84GSDgK2mbj2hzd0g8xCs6y2m02WccYd4j3%0ayh08Zs1It4n6Ko76tb8SD50/VVsRu3o2u5sjKbo6gv1cvUZcWTbw6cv47r2HHkpvz23fqIi%0arrAqb9iv9r24f2pJ/hQq5FTfsV/te3D+1JP8KFBciIiAiIgIiICIiAiIgKm/ZUfa9t/9qR/%0a4UyuRU37Kj7Xtv8A7Uj/AMKZBciIiAviWNssbo5GhzHAtcDzEL7RCY3UjqLZpdKeukNoY2p%0apHOywb4DmDqOf2qR7PNBT2ivbcruWd0MBEUTTndJGCSfNlWUSAMk8FW+0HX0dA2S32Z4kqz%0alr5hxEXm6z+xdvHrtbrqxpq/jPu97lX0um0tvGlobV9XvbI6zWyUtI/wBpkYf1Af2qqV2dJ%0aUsV01TQ09cDLFPL9kBJy7gTzqQbVLFb7HW0Edsg5FssbnOG8TnBHWvQaScGhvXSRG9pjfdy%0ac/iams557R5Izp29VdiuUdXRvIIPhsz4L29RV/Q10GpdLSy0Dg5tTA9mDztcWkYPlBXm5SX%0aRGqqjTVfnwpKKU/ZYv/MPL+1R8W4dGor42L60fq20GrnFPh3+rKOSMdHI5kjS17SQQecFdP%0aStHJX6jt1PC0uc6dpOOhoOSewFXPPpnTeq423KKMOMw3jLC7dLvOOv0rq6f0tarC5z7fThs%0arhgyOO84jq8iqZuP0nDNOWYttssYuFW8SLb71d0cwREXk3oRa1woqe40M9HWxNmpp2GOSNw%0a4OaRghcXX/uh9zkvuPbE678ozcEhaG7ufC98QOZVdnbf8Bb/ANOH6yDf2X6a1JobXlzscUM%0alVpKcGojqHkARE53cdbuG6QPIVyvZOf770J+cT/vQLNnbf8Bb/wBOH6yrna0demv077s46Z%0as/Kydwck5hy7Me9ndJ6dznQemteVl4odJ3CfTdIau6Nj+wxjHA9LsdJAycdKiOxTQcmmbZL%0ad71mXUVy+yTvfxdE0nO5nrJ4ny8OhRnO2/4C3/pw/WTO2/4C3/pw/WQXooNtK1ZfdMvt4sO%0anJ72KgSGUxb32Ld3cZw08+T2LgaJO1T3UUXuqho22bL+6DG+Mu947dxhxPvt1WwgpHvra3/%0aF1Xdsn1FVut9XX7abf6KAWGodFbMmS3U5c9xO8A8uIGR0N5uHyq/dt+r59JaNldb45XXCsz%0aBDIxpIiyPCeT0YHN5cKIexsl01QWCQRXSmk1BWu36mN7t17QCd1gB4kdJI6T5EH7FtR1pDE%0ayOLZxWsjY0Na1vKAADmA8BYbhtj1bbaOSruGgqmmpo8b8sr3ta3JwMks6yFe4IIyOZUJt4v%0as+qL9bNn+nnCWomna+sc05DT9y0+QDLj5gg+7btl1Zc6NlVbtB1FVTPzuyxPe5rsHBwQzrC%0anOzfWOoNS19XDfdMVFmihiD2SS72JDnGBlo86lum7RT2Cw0FqohiCkhbE09LsDi4+UnJ+Vd%0aJB531rNU7WdqcGmaEyMsNokJq5QMAuBw93n+4b8p5l2vYqgN0tfGjmFwwP0Gq37faKC31ld%0aV0dLFDUV0glqHtGDI4DAJ7O0k9Kp32MEZm0jqKMOLC+uc0OHOMxjigsvVuidP6tmppb9Rip%0afTtLYzyjm4BOTzEdSiGodlWhrTYLlcW2MSmjppagR90yDf3GF2M54Zwub3lrp+MC9/r/AMR%0aVztU03V6VEdtptY3m73KojfJJR5futgDSXOf4Z4YB4Y5gUE/2a6E0PrPSdPeZNONo3Svezk%0aRVyPxuuI58jqU707s20ppy7w3O0W4QVkQcGScs92N4EHgTjmJXmzZPaZr7Vx2qp1RdbDy7S%0a+hbGXclPgkOA8JozkHz8Vb/AHlrp+MC9/r/AMRBc+VS9i/60eov7MZ+5ArP0hZpdP6co7XP%0aXzXGSnDgaqbO/JlxdxyTzZxz9CrCxf8AWj1F/ZjP3IEHNFpprNtdv+m9QxiqtGsWctFM/wB%0a82QFzg0HoIcXAf3F3L5oTQ+pLhR6Uoqx1FV2aKSQ0tIQHYfyeXPJByeDfLxWp7JMtomaQu8%0aXCrpLkOTI58cHftYFi2if/AJS24aW1GzwKS6N7iqiOYngzJ+RzD/cQca67KdD2vU1tsNZeb%0auy43AZgbgbpHHndu45xjHmUg/0e9O/Gd0/Tb6l9eySopaa1WLVFEP8AW7PWtO9+S4gjP95r%0aR/eKmOvNXQ2rZlV6hpJADPSNdSnrfKAGH5N4H5CgilBs/wBD6s0nFZLZXGqltD3xCtjcOXj%0aLpHOLXcOIyXYz1cFa9BSx0NFT0kJeYoI2xtL3FzsAYGSeJPlVfex/08bDs5opZW4qrkTWyE%0a8+He8H6IB85KslAREQEREBERAREQEREBERAREQEREBERAREQEREBERAREQEREBERAREQERE%0aBERBGdoWsaHRFg9tLlHLK10rYY4ogN57yCcceA4An5FWm1S6U+0fYk69WWOXdpKps8kLh4b%0aC3LXA46g/e8ynm2HSz9XaErqCmaHVseKimHXI3PD5QXD5V5/2F68g0jcqyx6ibuWiufiTlG%0a8IZcbp3gfuSOB6sDyoKkRejtWbBKS6zuuGjrnTw08/htgmJdGM8fBe3Jx5MfKtXTXseJIql%0as2p7tB3Kw7zoqTOXDqLnAY7Cg2PY8vj0ps71Hqm7B8dE+Ru7gcXtjBHg9eXPLR5QrP2Z7Qr%0adr6lrZLfBPTy0jmtlimAzh2d0ggkYO6exUpt113bJbXT6L0lyftZSlonfD7w7vvY2npweJP%0aWB5VZ3setJy6a0T3TXRmOuubxUPY4YLIwMMafkJP95BaS+XtLmOaHFpIxvDnHlC+kQUZr+7%0aa40ncd114mloJSeQn5GPiPFPg8HBNA3XXGq7jutvE0NBERy8/Ix8B4o8Hi5XNebZSXi3TUN%0awhbNTyjBaejyjqPlSz2yks9uhobfCIqeIYDR0+UnpJ60G2xpaxrS4uIGN4858pX0iICIiDU%0aj/3lL/Q9S21qR/7yl/oepbaAiIgKpNsDQ7Utka4AtIwQenwwrbVQbZ2Okv1njY7de5haHdR%0a3hxXS4T/AFMfCf2UeI/5MrKFhs2B/wBG0PzDfUv32hs3xZQ/MN9Sr4aC1Lj+cUvz0i/fcDq%0aX8IpfnpFjwafffu0jJb7pPJbFZxE8i20OQD/2DPUq+2Fe+vXmh/8AOvt+g9StYSdRSkAfDS%0aL42Fe+vXmh/wDOrUUrXR5uW/N9X90PNNtRj3ry9041/wDzOu39Q5RzZTbqOt0jGaylgnLZp%0aN0yxh2Obmyu3tMmEOibmT901rO1wH+aiOlmaih0Pa36biie6SSZ0vKEDhvYGMkdRUOCs20c%0axvtvb+Eua0RqN5jfaHDvzqay7SquZ9tbPRRYHINiG6cxDmGMc5yur7s7J+CrfmGepa9n1Tq%0a+8Vc1NRdxvni98xwa0/Jk8V2d/aH97Ufaz6yv5axHLXNtvERH1tv4UqT3nHvtM+iPaLjprv%0atCkmfbmx0crHubC+MbreA6MYVtOttJQwTzW6hp4qkRu3XRRNDicc3AeZVLXa11TQ3HuGQ0j%0aqrIG5E0P4no4Hn8iuS2OnfbqZ1YA2pMTTKB0Oxx9KpcTjJE0vbbbbpETv2W9ByTFqx3+Cov%0ab7X33lVfRD6k9vtffeVV9EPqVzYHUmB1BafONfuq/kk9it95Kmfb7X33lVfRD6k9vtffeVV%0a9EPqVzYHUEwOpPnGv3NfyY9it95Kmfb7X/wB5VX0U+pTnZ7W3yto6p2oYZIpWyARiSLcyMK%0aWgDqC/Qoc+srlpyxjrHviEuHS2x25pvMi0b7/uau/qH/ulby0b7/uau/qH/ulU6fWhZyfVl%0aTOgdMQ6mslzhfK+KaKRjonA8AcHnHSty13696Erm2+9RPnoM4bxzgdbHdI8n7F1thn+y3b+%0anH+wqwr1aaO80T6W4QtlidzZ52nrB6Cu7rdZFNTfFmjmp+sdI7OVptNNsNcmOdrP2z3Wju9%0aGyqt8zZYndI5weojoK31CNE6Kk03dq2o7sdLTvG7EwHGR1uHNkcw+VTdcbUVx1vMYp3h0sN%0ar2pvkjaRERQphU37Ff7Xtw/tST/ChVyKm/Yr/a9uH9qSf4UKC5EREBERAREQEREBERAVN+y%0ao+17b/7Uj/wplcipv2VH2vbf/akf+FMguRERAREQVtta1TLboWWq3yFlRM3elkB4sZzYHlP%0aFRrZdpKC+STXC5NL6SF+42Px3c5z5Bkdq521hkjdb1hkzuuZGWf0d0D9oKmexe6U77RUW1z%0a2tqI5TIGk++aQOPbn0L1NqTpeGxfD3ttvLgRaM+smuXtHZ26C6aRjvMVDRMoxXB+4zk6ccH%0af0gP8ANcDabGyXWel45GhzHTNa5rhkEGRvAhfto2c1Nr1TT18NZDJRwyl4a7O/jjw5sdK/N%0apsjYtZaXkkcGsZM1ziegCRq5+OuKM8eDabfRn89lnJN/BnxKxHWHP2zW+joY7SaOlgg3zJv%0aclGG5971LobILZQ1unKqSro6eeQVTmh0kYccbjOGSF3domlajVFPRdyTxRPpy4/ZM4IOOrz%0aLZ2f6eqNN2aekq5YpXvmdKDHnABa0dPmKzfWVnQVwxb6USV00+1Tfb6OynNLaordN3Fz6dx%0afSuf8AZYCeDh1jqK9B22shuFBBV0zt6GZge0+Qry7L/Kv85V+7KC86Hod/OMybuerfcr3H9%0aLStK569JnpKvwrPabzjnsl6Ii8u7wiIgKhfZOf770J+cT/vQK+lSfsirRcbpd9Fvt1DU1TI%0aJ5jKYYy4MBdDjOObmPYguxERARFCNqWotQ6dt9FLpiz+2k9RK6J7Q1zjGcZad1vOOB9CCaT%0aRRzxOjmYySNww5jxkEeUFVTtD2YaGnppK6plh0/O3wu6IZAxgPlYeHZhR1sG2bVAAlkprHT%0au5zhsZ7PCeF0bXsKgqallXrG+113nHEsDyG+bedkkdiCrbXrTWVtr62zaQvNVqCkaxzY5e5%0a3SOaMcXN3hvAj5QpDsH1NpXT1bWP1JLUU2pKp7mvqqxvgBpOcB3QSeJLsL0Np/T9p07Rils%0atBBRw9Ijbxd5zzn5VzNW6E07quNwvFuifORwqIxuSj+8Of5chBIqWpgq4GTUs0c0Thlr2OB%0aBHnCzLz/W7MtZ6GnfWbPrzLVUgO8aKQgEjq3T4LvOMFXDoarvNfpehqtS0sdJc5W70kLARu%0a9WQeY4446EHfVI+xZcG6XvxcQALgck/wBBqu5UBsg0ZW3XZvqay3E11pkqq3eZLuuY7Aa3j%0ajhlpwQQglet9qbIa72g0TB7c6hlJjHJeFFCetxHOR1dGOJC1aDQTtOaE1Xd75UGv1PXW2pd%0aU1LjnczE7wG+Tm4+TA4BTXQuhrJoui5G0U32d4xLUycZJPOegeQcFva3hkqNF3+GCN0k0lv%0aqGMY0ZLnGNwAA60FRbMtGUOs9iVupqlzoKyGonkpKuP38EnKHBB6ubI9S6mm9o1w0pcmab2%0amRmnqG+DT3QDMU7eYFx/z7cLv7ArfWWzZpQ0txppqWpbNMTHMwtcAXkjgVLNVaZtWqrW+gv%0aVK2eE8Wu5nxnra7oKDqU1RDVQMmppWSxPGWvY7II86omoFyPshNYe0RjF0FnBpuUxul/JwY%0aBz18ytjQWk6TRmnmWmgllmjbI+QySni4k9XMMDA4dXlUHs1ouMfsjb7dJKKobbpLe1jKkxn%0ak3O3IeAdzZ4HsKDgjQGvNY6itVVryrpIrbQyiXkInA72CCQA3PE4AyTwCmu3LSNZq7RzKe0%0axCS501THNAN4Nz9y4ZPAcHZ/uqW6ttdTedO11voa6SgqZ2BrKmMkOjOQcjBB6FU/eh1Z+MG%0a5fOS/XQWRfrBNqnQElmvBbDV1dIxkzm+GGTAA5HWA4ZVObQLVLLcdC7LqetfWMgIlqpt3dJ%0aZk7vDJxusD+HmXb70OrPxg3L5yX660hsMvguZuI1nU+2BG6anD+UxjGN7ezzcEF8wxshiZF%0aE0MjY0Na0cwA5gvtUtRbJtVQVkE0mvbjKyORr3MMkmHAHOPfdKulAREQEREBERAREQEREBE%0aRAREQEREBERAREQEREBERAREQEREBERAREQEREBERAVO7W9jdPqieS7WB8dJdn8ZY3cI5z1%0a+R3l5j6VcSIPGE0W0PZ0x4JultpWHBcDvwZJ6Dxb2L5ium0PX0bqeCou1ygLtx4hG7HnHM7%0adAHT0r1RtM01Lq7RNys1NMyGeoDHRvf70Oa8OAOOg7uPlXL2M6KqtDaUlt9wnimqp6l1Q/k%0as7rcta0AE8/BuflQQHZTsO9rKyG7av5KWeMh8VC07zGu63nmOOocP2K+wiICIiAiIgIiICI%0aiDUj/3lL/Q9S21qR/7yl/oepbaAiIgKodssgg1BZ5XAkRsLiB5HAq3lEtX6OZqO40VVJVmE%0aU4xucnvB/HPWFd4dmpgzxfJ26qmsxWy4prTu4Y2sWzH+wVvY36y/e+zbPvCt7G/WU29obV8%0aW0fzLfUntFavi2j+Zb6lt4uk+7n8/wDZp4ep+3H5IPJtXtjmOb3DW8R1N9a0NhXvr1/8n/z%0aqxnWG1OaQLdRjPTyLfUuPofSDNKmtLKx1T3TuZzHu7u7veU+MpvadPGmyY8cTEzt7+0tIwZ%0avGpe87xG6Obabpiko7RAS6ad/KPa3n3RwA+Un0KXWM0entOUNJV1MMXIxBry54A3sZPpytW%0av0ZSVuq4L3NPI50ZBMLuLSQPBx1Y58da5NfszoK68VVbPVz8nM/fETABu55xk56c9C1jJgv%0ahphm0xEdZ6ebPJmrktkiN9+n4Ixr+t09JWi42KvdHd2uBzTg7rz1k82f2rmXLW+pKi0xQyk%0a08bwQahkZa548/R8ite1aLsVsIdDQRvkH3cvhn08F3J6WCeEwzQxyRHgWOaCOxTxxDT44rX%0ak59vOe6KdHmvvbm5d/KFXbP36Stm7UzXKOW4nnkqAWbh/Jz+1WbSXGjrAO5amKXPNuOBUdu%0aWz7T9dvEUhge77qFxb6OI9Cw6Y0FRWC89309RLKQwsayQDwSccc+bI+VV9Tk0+ffJzTzekp%0asFM2HanLGyZoiLmr4iIgIiIC0b7/ALmrv6h/7pW8VgroO6qOeDe3eVY5mcZxkYys1naYlre%0aN4mIVpsL/ANlu39OP9hVpKL6H0m3S0VUxtWanl3Ndkx7u7jPlPWpOrfEM1c+otkp2n+yDSY%0a7YsUVt3fqIiprIiIgKm/Yr/a9uH9qSf4UKuRU37Ff7Xtw/tST/AAoUFyIiICIiAiIgIiICI%0aiAqb9lR9r23/wBqR/4UyuRU37Kj7Xtv/tSP/CmQXIiIgIiIIDtQ0lLfKeKtt7Q6tpxulnwj%0aOfHnH+ZVMiOut1XkMqKapjPOAWuaV6kWN8Mb/fxtd5xldnRcYvpsfhWrzVczU8Ormv4lZ2l%0aQVHqzVsmI6arqZCOYCFrj+xfVztmr9QGKa4UdVMYwQwviDMA/IFfjY2NGGtAHkC+8BbfPEU%0atzYsVYlr82zaNr3mVCyXfWtlpmxzPrYoWDAMkId6SOK1DrvUw4G4v+ab6l6ELWkcQCFpSWm%0a3yP3pKGmc7rMTSf2LNOLYf+5grMsW4fl/0ZJedLFYbhfa5sFHA928fDkIw1g6yV6Ls1vitd%0arpqKD+TgYGA9eOn5edbUMMcLAyKNrGjmDRgBZFV4hxK+tmImNojyWNHoq6bed95kREXNXhE%0aRAREQEREBERAREQEREBERAREQEREBERAREQEREBERAREQEREBERAREQEREBERAREQEREBER%0aAREQEREBERAREQEREBERAREQEREBERAREQEREBERAREQEREBERAREQEREGpH/vKX+h6ltrU%0aj/3lL/Q9S20BERAREQEREBERAREQEREBERAREQEREBERAREQEREBERAREQFTfsV/te3D+1J%0aP8KFXIqb9iv9r24f2pJ/hQoLkREQEREBERAREQEREBU37Kj7Xtv/ALUj/wAKZXIqb9lR9r6%0a3/wBqR/4UyC5EREBERAREQEREBERAREQEREBERAREQEREBERAREQEREBERAREQEREBERARE%0aQEREBERAREQEREBERAREQEREBERAREQEREBERAREQEREBERAREQEREBERAREQEREBERAREQ%0aEREBERAREQEREBERAREQEREGpH/ALyl/oepba1I/wDeUv8AR9S20BERAREQEREBERAREQER%0aEBERAREQEREBERAREQEREBERAREQFTfsV/te3D+1JP8AChVyKm/Yr/a+uH9qSf4UKC5EREB%0aERAREQEREBERAUP2oaJZrywU9skrnUIhqW1PKNi5TOGPbjGR4+c+RTBEFN9529/jGvv6/8V%0aO87e/xjX39f+KrkRBTfedvf4xr7+v/ABU7zt7/ABjX39f+KrkRBTfedvf4xr7+v/FTvO3v8%0aY19/X/iq5EQU33nb3+Ma+/r/wAVO87e/wAY19/X/iq5EQU33nb3+Ma+/r/xU7zt7/GNff1/%0a4quREFN9529/jGvv6/8AFTvO3v8AGNff1/4quREFN9529/jGvv6/8VO87e/xjX39f+KrkRB%0aTfedvf4xr7+v/ABU7zt7/ABjX39f+KrkRBTfedvf4xr7+v/FTvO3v8Y19/X/iq5EQU33nb3%0a+Ma+/r/wAVO87e/wAY19/X/iq5EQU33nb3+Ma+/r/xU7zt7/GNff1/4quREFN9529/jGvv6%0a/8AFTvO3v8AGNff1/4quREFN9529/jGvv6/8VO87e/xjX39f+KrkRBTfedvf4xr7+v/ABU7%0azt7/ABjX39f+KrkRBTfedvf4xr7+v/FTvO3v8Y19/X/iq5EQU33nb3+Ma+/r/wAVO87e/wA%0aY19/X/iq5EQU33nb3+Ma+/r/xU7zt7/GNff1/4quREFN9529/jGvv6/8AFTvO3v8AGNff1/%0a4quREFN9529/jGvv6/8VO87e/xjX39f+KrkRBTfedvf4xr7+v/ABU7zt7/ABjX39f+KrkRB%0aTfedvf4xr7+v/FTvO3v8Y19/X/iq5EQU33nb3+Ma+/r/wAVO87e/wAY19/X/iq5EQU33nb3%0a+Ma+/r/xU7zt7/GNff1/4quREFN9529/jGvv6/8AFTvO3v8AGNff1/4quREFN9529/jGvv6%0a/8VO87e/xjX39f+KrkRBTfedvf4xr7+v/ABU7zt7/ABjX39f+KrkRBTfedvf4xr7+v/FTvO%0a3v8Y19/X/iq5EQU33nb3+Ma+/r/wAVO87e/wAY19/X/iq5EQU33nb3+Ma+/r/xU7zt7/GNf%0af1/4quREFN9529/jGvv6/8AFTvO3v8AGNff1/4quREFN9529/jGvv6/8VO87e/xjX39f+Kr%0akRBTfedvf4xr7+v/ABU7zt7/ABjX39f+KrkRBTfedvf4xr7+v/FTvO3v8Y19/X/iq5EQU33%0anb3+Ma+/r/wAVO87e/wAY19/X/iq5EQU33nb3+Ma+/r/xU7zt7/GNff1/4quREFN9529/jG%0avv6/8AFTvO3v8AGNff1/4quREFN9529/jGvv6/8VO87e/xjX39f+KrkRBTfedvf4xr7+v/A%0aBU7zt7/ABjX39f+KrkRBTfedvf4xr7+v/FTvO3v8Y19/X/iq5EQU33nb3+Ma+/r/wAVO87e%0a/wAY19/X/iq5EQU33nb3+Ma+/r/xU7zt7/GNff1/4quREFN9529/jGvv6/8AFTvO3v8AGNf%0af1/4quREFN9529/jGvv6/8VO87e/xjX39f+KrkRBTfedvf4xr7+v/ABU7zt7/ABjX39f+Kr%0akRBTfedvf4xr7+v/FTvO3v8Y19/X/iq5EQU33nb3+Ma+/r/wAVO87e/wAY19/X/iq5EQUz3%0am71vFw2iXzePTh+f8VfXedvf4xr7+v/ABVciIKb7zt7/GNff1/4qd529/jGvv6/8VXIiCm+%0a87e/xjX39f8Aip3nb3+Ma+/r/wAVXIiCm+87e/xjX39f+Knedvf4xr7+v/FVyIgpvvO3v8Y%0a19/X/AIqd529/jGvv6/8AFVyIgpvvO3v8Y19/X/ip3nb3+Ma+/r/xVciIKb7zt7/GNff1/w%0aCKnedvf4xr7+v/ABVciIKb7zt7/GNff1/4qd529/jGvv6/8VXIiCm+87e/xjX39f8Aip3nb%0a3+Ma+/r/wAVXIiCm+87e/xjX39f+Knedvf4xr7+v/FVyIgpvvO3v8Y19/X/AIqd529/jGvv%0a6/8AFVyIgpvvO3v8Y19/X/ip3nb3+Ma+/r/xVciIKb7zt7/GNff1/wCKnedvf4xr7+v/ABV%0aciIKb7zt7/GNff1/4qd529/jGvv6/8VXIiCm+87e/xjX39f8Aip3nb3+Ma+/r/wAVXIiCm+%0a87e/xjX39f+Kppsv0SzQdgqLZHXOrhNUuqeUdFyeMsY3GMnxM58qmCICIiAiIgIiICIiAiI%0agIiICIiAiIgIiICIiAiIgIiICIiAiIgIiICIiAiIgIiICIiAiIgIiICIiAiIgIiICIiAiIg%0aIiICIiAiIgIiICIiAiIgIiICIiAiIgIiICIiAiIgIiICIiAiIgIiICIiAiIgIiICIiAiIgI%0aiICIiAiIgIiICIiAiIgIiICIiAiIgIiICIiAiIgIiICIiAiIgIiICIiAiIgIiICIiAiIgIi%0aICIiAiIgIiICIiAiIgIiICIiAiIgIiICIiAiIgIiICIiAiIgIiICIiAiIgIiICIiAiIgIiI%0aCIiAiIgIiICIiAiIgIiICIiAiIgIiICIiAiIgIiICIiAiIgIiICIiAiIgIiICIiAiIgIiIC%0aIiAiIgIiICIiAiIgIiICIiAiIgIiICIiAiIgIiICIiAiIgIiICIiAiIgIiICIiAiIgIiICI%0aiAiIgIiICIiAiIgIiICIiAiIgIiICIiAhOBk8AsVTPFSwPmqZWRQsBc573boaOsleb9pm1m%0a5a7uh0PsnZJVS1OY6q5x5DWs5nbjuhvW/s58oLOtu2bRtx1sdL01xLrhyroGvLCInyN+5D+%0aY8QQOsqx156uXsbrYzZrT261TiPVdK7ultyyW8rLgZYepnAAdIIz0lfWybbTNR1w0ftQa+2%0aX+lcIG1c43WT9W+eYOPXzO+VB6DRfLHtewOY4OaRkEHIKrvbPT60ktVJU6HvVJaGUollrpa%0akN3TGGgg8Wu5sOKDZ2j7T7LoC52aivbKoG5ybjZmM+xxNyA5znHhwyCQMlTxrg5oc0gtIyC%0aOleO/cltI2zaXinl1TZ7va4al4YS0RlkjctPNGCMg58oIK6tol2tjU8ujLfrq1C626BmaUR%0atO5GGjHhGPjgFvTniEHqepr6SleGVNTDC8jID3hpI6+Kxe3Ft+/6X51vrXmD2Qen2am286E%0asV1mkaytt8UE8kWN7PKy5I6OdR3b3sb0zs40lTV1vr7jUXKrqm08MUpaWkYJccAZ4AAechB%0a7MikZLG2SJ7XscMhzTkEL7Ub2bWiawaA07aqr/aKSghilx0PDBvDtypIgIiICIiAiIgIiIO%0aTqa+UunbU+4V7ZTAxwaeTbvEE8y6UEsc8Ec0Lg+ORoc1w5iDxBVd6v13YpGXSxXGjr3jw6e%0aRzIgRkcMjj0HiFl2W6ottVTU+nqN9bNNSQF3K1EYZloI4YBPNvADyBBPTUwNJDpowRwILhw%0aTuqn+Hi/SCp/S2j7VqfU+sJLqyVzoLnI1m4/d4F78/sW/ZNE6MvFyutFSQ13LW2URTb0mBk%0alw4cOPvSgtOOaOQkRyMeR4pysiqzZ7aqaybTdS26hDm00NPFuBxyeIY48fOSrKuTi23VTmk%0atcInEEdBwUHzdrhBarbUV1WSKeBhe8gZIHmX1b6yGut9NWwE8hPE2ZhcMeC4ZGfkKrW31VR%0aW7B6mermknnfTz70kji5xxK4DJPkAWbSR1RcrDa7bX2umZYZ6NkLqiOcCTkjHgOAzkEjHQg%0asrlovhGfpBOWi+EZ+kFVWrtF6bs2mrjXxVNWZoYiYwarPhng3I85C/dJ6As1Xpu3VN0q6ru%0ayaESybtTugb3EDHkBCC1mua4Za4EeQr9XI0zYqPT1A+lt7pnQySGUmV++ckAc/VgBddAREQ%0aEREBERAREQYpp4YADNKyMHgC44ysXtjR/fcH6YUC2wU0VZU6Upahu9BPc2RyNzjLXEAjsK+%0adS6M0Vp6zz3CuoSGRjwW8s7L3dDRx5ygn/tjR/fcH6YT2xo/vuD9MKn9K2vQtXZIKi+PtlP%0aWy5cYWVhG43PAHLufHOu1T6d2bVNRFBTz0Uk0rgxjG1hJcScAAZ50FkR11LI8MjqIXOPAAP%0aBJWwqkvembVpzX+jhaKcwd0Ty8p4ZdndDcc/nKttBza69UFDc6K31M25V1mRAzdJ3sc/HoX%0aSVc65+2dov+lL/AJKxsoOVqS+UenrY6vuJe2APDCWN3jk83BdONwexr28zgCFAduP8w5fzi%0aP8AaVO6Q/6rD/Qb+xBlREQEREBERAREQEREBaFru1FdH1TaGdsrqWUwygfcPHOFvqvdk3+2%0a6u/tWX9pQWEuVXX2ior5QWmdzxV1ocYQGkg7oJOT0cyjN3r6uPa7YqJlRK2klopHvhDvBcc%0aScSPkHYtXWD2x7VdIvkcGsbHOS4nAHguQWKiidw2gaeo6yKkZWtqamSRsYZTjf4k44kcApY%0ag1nV1IxzmvqYWuacEF4yCvz2xo/vuD9MKqtI6UtGotRawlu1KZnw3SVrDvluAXu6lo6mtWj%0ardqmgs9NTUrPC362aoqHBkTMe9Bz74+rrQXH7Y0f33B+mE9saP77g/TCrb2j2Y/fdB9MPrX%0aRteh9C3aN8lsihqo2Hdc6Goc4NPUcFBPoZop2l0MjJGg4JacjKyKu9iEbYdPXaKMYYy6Sta%0aOoBkasRAREQEREBERAREQa1yrae20M9ZWyCKmhaXveegJQVtNcKVlTRTRzwSDLXsdkFZaiG%0aKohfDPGySJ43XMeMhw6iFBqXS8emdT01TaLsKK3VLnGa3yuyJCGk/Ywenh5+HTzIJJqrUVF%0apq2trLhvlr5GxMZGMuc49Q8wJXWifvxsfuubvAHddzjyFVObdU7Tr7LXSS1FDYqAmOkc0Yf%0aJJni4Z5ub5OHlWOjssNXq6s0/FqbUHdVLFyj5DUeAfe+CPCznwuroKC30VMaw0/XWurt9tt%0aOoL3VXaufiON07g1jBzucQeb/AI9St62076S3UtNLM6aSGJkbpXc7yAAXHynnQfMNxo5rhP%0aQxVMT6uBodJEHeEwHmyFsukY04c9rT5ThV3tCsFZQXKLVmmmkXGn/2mFo4Tx9OR08Ofyceh%0adS76SodYsobldRcaKoNO1pgjkDNziThwweOSUEv5aL4Rn6QTlovhGfpBUnp/Q9uuGt9QWme%0aquApaARmItmAcd4ccnHFbO0PQNs09pSruVBVXF1RE5gaJZwW+E8A5AA60FzA55kWnZ+Nooc%0a/AM/dC3EBERAREQEREBERB+OIAySAvzlGeM3tXO1FZ4r7bH0VRPUQRucHb8D9x3A9aqvZxo%0a6DUmmI7hX3S6smdK9hEVRgYB8oKC5Q9pPBzc+dfWVUOz7TUVTqa9OmuFycLRcAyBpnyHhpP%0avx08wX1QWar1PrTVcT75c6OKiqGCNkEzg3Dt7ozw96gtzKKqNVaKqrPp24XGHU15fJTRGRr%0aXTuwSPlU80VJJNpCyyzPdJK+jic57jkuJYOJPSUHbXIsWoLdfZK1ltmdKaSXkpTuEAOyeYn%0ageY8y09oF9bp7StbWh2Jy3koB1yO4Ds5/kUS0pVM0Foa2PqKCsq6i4uNRIKZgcWkgEZyR9z%0aj5coLBvlzgs1qqLhViQwQN3niNu8cZxzfKvqy3Knu9qpbhRu3oKhge3POPIfKOZQKs2kUVX%0aSTU1Rp28vhmYY3tMLeLSMEc64GgdXDS9ldb5rZeqpglc+P/AFdo3Aej33Xx+UoLpRQez7Qo%0abnc6aibZbrC6d4YJJYgGt8pOeZThAREQEREBERAREQEyipyxW+S5UF8u1y1BdKWCkrpYiI5%0aXEBowebP5SC40JwFWUdDLar7pmWmvNfWU1e8vxNI7BbhpHDPTvdKsx3vT5kGnaLlBdaQVNL%0avcmXFvhDByFuqAaOvsdBZxTvpamQ75dvRtBHH5VLLXd2XCZ0bKeeIhu9mRuBzj1oOmi5tyk%0anFXSwwS8nym9nhlfcHdEdWyOaXfBBPMg30WFgzM/ieBRBmREQEREBfL97dduY3scM82V9Ig%0a8ibRNP7Ytf269Vd5gfR2uge5sNrpQ7/WnNfu+AweE8dO8eBAyF+6A1JrrQdoFBp/ZLVxZA5%0aWd0EzpZj1udu+jmC9GbTdd0Gz3T8N3utLV1MElS2mDKVoc4Oc1zs4JHDwD6FV3+lHpT4lv/%0azMf10EWg9kHr2ov0tkg0Nyl3iG9JRtEhlaMA5LcZHAg/Ko7tOuOt9olvEV42U1sdbGMQ1sN%0aPKJY/Jnd8JvkPoXIsO1i0UHsgbvreWguLrdVxOYyBrG8sCWMbxGcfcnpVxf6UelPiW//Mx/%0aXQR/ZRatr2ibjpugki9sNOXJsTpWVJJ7ga5u85rs+FGWjIwcjIwOdWHtc2x0ugdQRWWpsFd%0achPSNqDJDgsw5z27pz/Q9KnWz/VdJrbStJfrdBUU9LUl4bHUNAeN15YcgEjnaVz9r2rp9C7%0aP7lqGlpY6qalMQEMji0O35Ws5x/Syg8s7J9qtLs7rNRuorJeJrdcqgzU9EWANpwCd3ws8Tg%0agHhzNCw7JNqrNIX7UeoL9Ybjcr5eJt508bcCNmd4tGePEkfI1qs+37ZtptxoaetodmdTUUl%0aQwSRSx8o5r2kZBB3eIIWzYNtmrpNf2DTeptHe07rpM1jXTOe124SRvAFozzII3qu+t1Nt/2%0aTXplPJTNraKGYQye+ZmabgfKurtlni1F7JPQenLo7kLXRbtRmXg2WRxL90Z4HPJsZ5yQsu1%0a//AK1Ozj+oi/xZlKfZUaVhvOzee9w/YrtY3NqqedvguDN4B7c+bwh5WhBc6KIbI9Ry6s2ba%0afvVSQ6pqaYCZw4AyMJY8/K5pKl6AiIgIiICIiAiIg5uoLrS2O0VNxriBFC3ex0uPQ0eUngo%0aTsephXx3PU1XLHJX3GZwLWnJhYD73ydHDqDVG9Zi76xobtcquKWgsdqbJyELuDppWnBJ83H%0azc3Wupp/SlxoLXYb5pGdsU9RTQd2UszvsUoLRl3n4k/s6iHU2W/zi1x/aj/35Fi2WHf1Zrt%0a45jcMA+Z8q+tnj+4LrruqrGuihZcJJS5wwN0OkJIXA2KX4PvVyo5ad4qLi99byueG6CeHaX%0aIJHpn7cWrPzeH9yNd7W12rrbRsioLPV3I1LJGO7nGeT4DBPnyexcPTsUke1zVM0jHNikghD%0aXkYDjuM4AqY366QWWz1dxqjiKnjLyPGPQB5ScD5UFLuvF1smzGWx3DT1fBHyb4zVSMLWAve%0aSOceXCl+lNT3mmt9ntkmlbm1kUUNM6csIaAAGl/NzdK5Wp6m6VuxWWsvkgfU1MsczAG7u7G%0aZBujs4+YhSas1JVnWFjsFn5N/2ITV7nNyGR4GB5D6wgheiNJ2O6abvF2u9NLNJT1U+dx5bl%0arWh2AOviV+X3S2mpdmk+orRR1EEjmB0QlkyW/ZA05HN1rs6AeGbNNUPccNE1YSf/lhYJAW+%0ax7GRj7AD/wDfQWVpz+b1r/NYv3Auiudpz+b1r/NYv3AuigIiICIiAiIgIiIK+2qf700b/a0%0aX7zV+3vRlXqaurajUlcIaeMuZQQwO8GMdEjs85PUvzap/vTRv9rRfvNX3ctD1tyiq3XS/1V%0abK5r+Qp3O5KHP3IeG++HNlBFRq21WOOqt94slsuNdTABlRRxRmOb+lw8A9akGiNL01dcWak%0auZt8lUcOpqaiDeSpx0HwffO8v8AyFuju+nqN1I/RlHNSEbr3UUjXmQeVruJ+Ur8tembNf8A%0auiqt1Hd9OVkbgHhhMJJ/o5II8yDY199sDQ39fN+xisFVVfLdU2vV2haatuMtxlFTUETStDT%0aj7HgYHUrVQVZtRoXXTXelKJlTLTOlEo5aI4czmOQfkW/3tqn8LL18676y5e0SS5S7T7BDYo%0a4ZbjBSulY2U+Bx3854joafQup3VtL+8bN+l/60GCr2WGsh5Kr1JdZ4ic7kri5ufMSsw2bVA%0aAA1XegBzfZXfWWCuue0aioqiqnobOIYI3SvIOTutGT935FK9BXipv8ApKguda2NtRPv7wjB%0aDeD3NGAc9ACD90lp2TT8dS2W6VlxMxaQalxcWYzzZJ61IERAREQEREBERAREQRjVliu92qo%0aJLVfJLbGxha5jIw7eOedVTp63XmCi1RW0t8qoBQ1j2zthiDnTuB4uwTzq/VXuyb/bNW/2rL%0a+0oIXW3e/37aHZ5rbQG3V/cjo6c1g98zD955Hyu6+ZZbxpWsn17p+h1TdJLka1shfueAGBo%0aJw3yEjqClt7+3bp78wk/ZKvzWL+T2qaSfgu3Ypzgc58ByDl6/0/arJUaTp7VRRU/KXOMOc0%0aZc4ZHOTx6VbKpy8ajj1tq/S0Fpo6sRUVYKiZ8rN0Boc0/saVcYII4FBVOlGXWSbXMdhdCyt%0afeHsEkvMxpe7Lh1kDj/zhYrxpan0ZGy8Q1FJXyBv+uwXLdPdJzkuYXZ3Xcebp8q+9J26vud%0afrKC23N9tf7dSGSRjA8uZvPyBnmPNxW3X6GqKKugraCngv8jWnlDc6gl5dn7n7kDyHKDiy3%0a236rqI7Tp+2W21GZgM1VVwxtc0dIjbjwj5f/dWbpTT9Bpu1Mo7a3LM70khOXSO6yodeK6Or%0agbDqrRFUGNG6JKZolaweRzcEBdej0O63V1PNab5c6amY9rn0sj+UY5oPFozzdXSg0ti3+5L%0a1/a037rFYKr7Yt/uS9f2tN+6xWCgIiICIiAiIgIiIODrK+T2G1smo6GauqppBDDFGMjfOcZ%0a8nBQ+O2myburddyy1dxDwIYIWF7KYnmAA6fLzec8VZyq2/Nu962nVVlo71UW+mjo21A3GB4%0ayN3oOOvPyINs6l1JfozBpWxvoKd+f8AXK0BgbnnIb0np6fMvhmzHuehZU0l0nj1I2QzmvJO%0aHPPO0jxfWfMsd805eLLaam41mtbhyEDd5+7TgnnA4eF5V+2bTN6u1rpq+m1ncBDUMD2B9MA%0acfpIM3up1LYSG6m0++rZHzVlD4QI68dHaPMpVZ7+2/wCn57hZ4ZeUAe2Jk7dzekA4Dj0ZwM%0aqGaYdd7XtOfZa+81Fxp20RmzI0NGSR0ceZWe0ADAAA8iCq7pq7WtkNHJebTQQU9RUMgDmvD%0ajk+Zx6AVY1ZeLbRzGGrrqaCUAEskkDTjzFQrbV/uix/2pF+69SS86OsN5rnVlztzKipcA0v%0aL3jgObmIQQzSd4t0O0zVlRLXUzIJWxcnI6QBrsAcx6V0NrNzoa/Z9c20NXBUOY6EuEbw7H2%0aRvPhR/TOkLFV7QtTW+ot7H0dII+RjL3YZkDPHOe1dPaTpi0WDQF3ktFE2mdKYRIWuccgSNx%0azk9aCxLN/ueh/qI/3QtxaNlcPaa3kkDegjx+iFvICIiAiIgIiICIiAqT2ZaQmvOlY6uO/XO%0aiaZXt5GnkLWDB58ZV2KlNmVm1JXaVjmtGoRQUpleBDyLXYOeJyQgkWyGlNDc9W0rppJzDXc%0amZZDlz8bwyT1rY2fEDXWu/zmH/8AEWvsiiqILnq2Ktn7oqWV27JNjG+7wsux0ZWW+aIt/t7%0aPWP1BWW6ouc2RHFLyfKO6hx4/8UEg2jke4W98f/0Zyz6E/mVYvzKH9wKH1mz2jMsVDWapuh%0afUghkEk+eUAGTwJ4qfWy2xUFlprY1znwwwNgDicEtDcdHSgpLazd59T1laLcd6z2UNEkg96%0a+Vzgzh18+B5j1q6LIHnTVvERDZDSR7pIyAdwYUE15p6i01smuNDb2nc5SJ73u989xlbxP7F%0aP9O/zftn5rF+4EEe2Zagq79Zan20LfbGkqXwTADHlHD5SPkUjvley12etr5MbtNC+XHXgZw%0aoJYf+gdr94t58Gnu8Iq4h1vGSfTyi2ds1ZINN09ppTmqulSynY0c5GQT6d0fKg62zOvud00%0ajS115kElRO5zmndDfABwMgeYn5VKlq2qijt1tpKKD+Sp4mxN8zRj/JbSAiIgIiICIiAiIgK%0aobN9rnWf9oTf+RW8qftTxHs41kXHgblK35SYx/mg7lR/K7PP6of4casJ7mgHJAOOtV9VtLJ%0a9nrXDBEYB/QjW1dKBt116+knmnZEKQP+xP3eOf8Aig6OztwGnG5I/lXf5KUAg83FRqLR9DA%0awiKorABxxyg9S2NGOc+yNLyXHfdxJyg26/wD3rQf3v2LPJ/vKL+gf81gr+F1oP737FnkINy%0aix4h/zQZoziWTPWi/IwDNJnrRBmREQEREBERBErzrXRUVTNQXi/WNs0EhbJBU1EeWPHDBaT%0awPOud7sdmfxzpb52Fcu/wCwnQ9+vdbdblRVL6ysldNK5tQWguJycDoWh/o5bPPi+r+kuQVF%0api9aWj9lRfrhU1tpbYXwvEU73s7nJ5KMcD73nB9K9Ae7HZn8c6W+dhUc/wBHLZ58X1f0lyf%0a6OWzz4vq/pLkE6sOsdIV9XBbLFfLPPUSb3JU1LOwudgFxw1p6gT2qG+yp+0bqD+nTf+IjW/%0apHYrozSWoaS92WjqI7hS7/ACT3zlwG8wsPDzOK7+1HR7NeaJr9OyVjqJtWYyZ2x8oW7kjX+%0a9yM53cc/SgqLZzt70JY9A6etVwrqplZRUEMEzW0sjgHtYAQCBg8QopqPXti197IbZ3W6cnl%0amgpnthkMkToyHb7jzEDoKvrTWy/Sto0/bbdU2O0V81LTshfVS0Me/M5oALzkHicZ5yuzQ6L%0a0xQVcVVRaetFPUxO3o5YqONrmHrBAyCgo3bDvf6U2zrcxvdzx4zzZ5WZcrXeptre0Gy1WmI%0aNB1NrgqnCOedzXYc0OzgPcGtAOBx6lcWrdmUeodqGntZOuj6d9njawUggDhLuve7O9vDHv+%0ao8ysVBFNlel3aM2fWSwSPa+ajhIlczmMjnF78eTecVK0RAREQEREBERAREQRraQMaEvf5u5%0aZ9DuDdEWNziA0UMJJP8AQC29TWw3qwV1ubIIjUxmPfIzu+XCj930ZNcdM2ezNus9NBSMZFP%0ayQwJ2hoH+Xm4nnQcDV9+n1nWnS+lncpA8ju2tHvGMB4gHp/z5l822hpLHtdt9BT4jgitIjZ%0avHG8ckk+c8T2qwdP2O36foG0lrgbFEOLjzueetx6SuXqvRNp1NUw1NwE8dTE3cbLA/ddjOc%0aHIPWe1Bw9rtQDT6dghmAlkusRAY7jjBB5v6QUj1fpyPUsFHT1NTJFSQztmliaOEwH3J6lyb%0aTs1sVtuUFcHVtTPA4Pj7omDg1w5jgALsaxsdRf7Y2kpblPbzygL3xfdt6WnmPpQRfaLqe0v%0aonaeo6Rl3uExDGUkWd1jgeG8W9WBwC6uzvSz7BST1t0kE15rTv1EhOdwdDAfJ/wA8wW/pTS%0aFp0zDi3wb1QRh9RJ4T3fL0DyBNZWCp1DR09NT3Se3xB5M3Jf8AaMxzdf8A7lBX95MFLQz6J%0a0jM+trLjUukqZcgtga7G8CRw6OzPkX7UTT2K1u0frIOZZ5gI6W5wN4BocCA7q5v+edWNpfT%0aFr01ScjbIN1zvfyu4vf5z/lzLfu1tpLvQS0dwgZPTyDDmuHpHUfKg+rXHDDbaWKmkEsEcTW%0aMeDneaAACtpcLSGnYtM2x9FT1M9REZXPZypzuA8zR5P8APK7qAiIgIiICIiAiIgrzaw9sdx%0a0g+Rwaxt1jc5xOAACOJXX1HT2C/OhfUXh1PLCCGSUtWI3DOM/sC+9c6VGqDamSSMbBS1Imm%0aY4H7IzhlvDmyMrH3uNJ/E8fzsn1kHG7iq6LjatdNc0c0VYGSA+d3OuhYr7do7gIr5XWKWk3%0aT9nppt12ejwStnvcaT+J4/nZPrJ3uNJ/E8fzsn1kHC1nXUtZr/RHclRFNuTzb3JuDsZDOfH%0amVkPe1jHPeQ1rRkk8wCg0mzq20uorPcrJFFRMo5HPmZlzjLzYxknGOPapLqq0yXyxVVujq5%0aKQzt3TKwZOOo+Q8yCC6CkOptod71IATQwN7kpSeY83EfICf76tBcrTNkptPWWnt1GPAib4T%0aiOL3HncfOuqg5Wrf5qXr8ym/wANy4Wx/wC1zaPNL/ivUnu9H7YWqtot/c7ogfDvYzu7zSM4%0a+VaOkLL7ndOUlqE/L9z7/wBk3d3e3nl3N8qDsoiICIiAiIgIiICIiCL6q1dDYauGijoKyur%0a5mb8cNPHnIyRxPyKE6a01rJ77k9lRFY6W4VLqmTID5hvHmHVz9OCrd3Rvb2BvYxlfqCrbk0%0aWnatpKOsqjI2O3OgNRKcF7g2QZJ6ycdqlt1sdPcNVWi9GvYx1va9ohABD94Ec+eHP1La1Lp%0ai1akiiZdqflXRZ3HtJa5uefio73qNM/B1Xz3/BB3daXGmotJXiQ1Ecbu5ZWsw4AlxaQ0Dy5%0aIWrsudM/QVodUPkkkdG5xc9xJIL3EcT5MLnRbKtMMeHOp6iQD7l0xwexTalp4qWmip6eNsc%0aMTQxjGjg0DmAQVzs5r6Sjv2tG1dTDCXXWQgSPDc+E7rWeXT9mikdJatVVlC8kndbWB7Af6J%0aWeh2bWt90vFZe4Yq51ZVvqIvCe0xtc4ndOCM866He40n8Tx/OyfWQcbujUNB/smq7NcWDor%0aGhjiP7pwpPZr/DJbYnXart8Nac8oyKcOaOJxg+bBWj3uNJ/E8fzsn1k73Gk/ieP52T6yDk7%0aFCHWK8OaQWm6zEEdPgsVhqMaB0y7Strq6MyslbLVPqGboPgtLWgN4/0VJ0BERAREQEREBER%0aAUJrKGls+uqrU1xudJBTSUnc4jkdh2fB4+hSTUVtku1onooKyailkA3Z4ThzMHPWPMorbNl%0a9jp5hPcXVNzqOl9TIcE+Yf5koI9q2/1evwbBpOnkko3OBqayRpazAOQOPRkA+XC6Fs1VctI%0aUFLbtS2KeGlp42wsq6X7IwgDAJ7POrGo6SnooGw0kMcELeZkbQ0D5Asr2te0teA5pGCCMgo%0aIDYTbb1r1+pLbdqWaJ1JyBp8kSNPDiQebmVgKGX7Z1YrpIZ6eF1urBxbNSHcwfNzdmFI7DQ%0aSWu0UtHNVS1kkLd108vvnnPOUEF25VEdPZbO6R3vLjHIR07oa7Jx2LqaSv971JeDWtoe49O%0atY5sfLfykzuGHDycPNz8Su/edO2u9VdHUXKlZUSUhJj3ubj1jpHAc66zWhrQ1oAAGAB0IK8%0a0d9tXWX9GH9gXZ2p0r6zQF4ijBLmxtl4dTHtcfQ0ras+mm23VF4vIqjI64BgMW5jc3R154r%0avyMbJG5kjQ5jgWuaRkEdSCom3uK+z7O6C31JdMwtlqmRuwW8m0ZDsde6/wCRW+otp3Qtk0/%0adZbhboJBO8Frd9+8IwecN6vSpSgIiICIiAiIgIiIORqevuFttomtFuNxqTIGciH7uAQfCzg%0a82B2qudHWrX1msrLbR0tupYQ9z+UqHbzuPkaf8lbqIKX0Hab5Vah1BJJe20nc1eHVoijBbM%0a4OJOCcYHA9q69leddbQXXYgusdmPJ0uRwll8b/P5GrsS6IqHUep4YrkYXXioMwcxvvBkndP%0aWDnBwpNpyzU2n7NT26ibiKJvFx53u6XHykoI7tQsk9daorta8tu1qd3RC5vO5o4ub5ebOPJ%0ajpXc0jfYNR2CluMGAZG4kZn3jx74dvowuzjPmUZ0lpVmm6+7SUtS40dbKJY6bdw2I9OD8uP%0aMAg5+2b7Xdz/pRf4rV17Zd7db7Laoq6upqeQ0kTg2WQNJG6OPHzFZdY2Iak0/U2t05pxMWH%0alAzexuuDubI6lq1mi7JcYqP21omVc1NTsp2yOc5vgt8gPWSflQc29e5256htN3N9pIai3l2%0aAyVv2QHHAnPNz9pUer7xbbztaonzV1MLbaKcyNkdINx8ruo9J4t/RUq73Ok/iaL52T6yd7n%0aSfxPF87J9ZB149R2WR7WMutE57iAAJm5J7V1lFYNn2l4J45orRG2SNwe1wkfwIOQffKVICI%0aiAiIgIiICIiAqv1VHSXGvZpHTcbGGoqO6bhJHxbH158vAH5B1qxbrSvrrbU0sVRJTSSsLGz%0aR++YesLm6T0zRaaoTDSAyTSeFNUP9/K7rPk8iCOadqnUF1prHqeNj6qlP8AqFW7me3oAPXw%0aHZjn59yoq6ei2jSS1czIYzRhu884GchSC/WSjvdPHFWsP2N4ex7DhzT5D5VqVOmaWqvnd9U%0aRNHyIiEL255unOUG4b5a3NO7X054dDwtTRP8AuNv9Y5bQsFrAw2iiHyLLZbf7WUIpxJymHF%0a29jHOgx3OmdUVtIN1/Jje3nN6OZbNPRRwPD2OeSPGK2kQYo+E0gRZN0b2elEH6iIgIiICIi%0aAiIgIiICIiAiIgIiICIiAiIgIiICIiAiIgIiICIiAiIgIiICIiAiIgIiICIiAiIgIiICIiA%0aiIgIiICIiAiIgIiICIiAiIgIiICIiAiIgIiICIiAiIgIiICIiAiIgIiICIiAiIgIiICIiAi%0aIgIiICIiAiIgIiICIiAiIgIiICIiAiIgIiICIiAiIgIiICIiAiIgIiICIiAiIgIiICIiAiI%0agIiICIiAiIgIiICIiAiIgIiICIiAiIgIiICIiAiIgIiICIiAiIgIiICIiAiIgIiICIiAiIg%0aIiICIiAiIgIiICIiAiIgIiICIiAiIgIiICIiAiIgIiICIiAiIgIiICIiAiIgIiICIiAiIgI%0aiICIiAiIgIiICIiAiIgIiICIiAiIgIiICIiAiIgIiICIiAiIgIiICIiAiIgIiICIiAiIgIi%0aICIiAiIgIiICIiAiIg0/bCP4OTsT2wj+Dk7FuIg0/bCP4OTsT2wj+Dk7FuIg0vbCPxH9iiO%0a0u+11vslPLaJJYJnVDWucGB2W7rjjjnpAU7X4QCpMOSMd4taN9vJHlpN6zWJ2efPdrqr4wn%0a+ZZ9VPdrqr4wn+ZZ9Veg91vUE3W9QXY+dsH/j1/5+DnfN+X72Xnz3a6q+MJ/mWfVT3a6q+M%0aJ/mWfVXoPdb1BN1vUE+dsH/j1/5+DHzfl+9l5892uqvjCf5ln1U92uqvjCf5ln1V6D3W9QT%0adb1BPnbB/49f+fgfN+X72Xnz3a6q+MJ/mWfVT3a6q+MJ/mWfVXoPdb1BN1vUE+dsH/j1/5+%0aB835fvZefPdrqr4wn+ZZ9VPdrqr4wn+ZZ9Veg91vUE3W9QT52wf+PX/n4M/N+X72Vb7LtRX%0aS4m5+3M8tQI+S5PLA3Gd7PMB1BTz2wj8R/YtwADmC/VydRlrmyTeteWJ8nQwY5x0iszu0/b%0aCP4OTsT2wj+Dk7FuIoUrT9sI/g5OxPbCP4OTsW4iDT9sI/g5OxPbCP4OTsW4iDT9sI/g5Ox%0aPbCP4OTsW4iDT9sI/g5OxPbCP4OTsW4iDT9sI/g5OxPbCP4OTsW4iDT9sI/g5OxPbCP4OTs%0aW4iDT9sI/g5OxPbCP4OTsW4iDT9sI/g5OxPbCP4OTsW4iDT9sI/g5OxPbCP4OTsW4iDT9sI%0a/g5OxPbCP4OTsW4iDT9sI/g5OxPbCP4OTsW4iDT9sI/g5OxPbCP4OTsW4iDT9sI/g5OxPbC%0aP4OTsW4iDT9sI/g5OxPbCP4OTsW4iDT9sI/g5OxPbCP4OTsW4iDT9sI/g5OxPbCP4OTsW4i%0aDT9sI/g5OxPbCP4OTsW4iDT9sI/g5OxPbCP4OTsW4iDT9sI/g5OxPbCP4OTsW4iDT9sI/g5%0aOxPbCP4OTsW4iDT9sI/g5OxPbCP4OTsW4iDT9sI/g5OxPbCP4OTsW4iDT9sI/g5OxPbCP4O%0aTsW4iDT9sI/g5OxPbCP4OTsW4iDT9sI/g5OxPbCP4OTsW4iDT9sI/g5OxPbCP4OTsW4iDT9%0asI/g5OxPbCP4OTsW4iDT9sI/g5OxPbCP4OTsW4iDT9sI/g5OxPbCP4OTsW4iDT9sI/g5OxP%0abCP4OTsW4iDT9sI/g5OxPbCP4OTsW4iDT9sI/g5OxPbCP4OTsW4iDT9sI/g5OxPbCP4OTsW%0a4iDT9sI/g5OxPbCP4OTsW4iDT9sI/g5OxPbCP4OTsW4iDT9sI/g5OxPbCP4OTsW4iDT9sI/%0ag5OxPbCP4OTsW4iDT9sI/g5OxPbCP4OTsW4iDT9sI/g5OxPbCP4OTsW4iDT9sI/g5OxPbCP%0a4OTsW4iDT9sI/g5OxPbCP4OTsW4iDT9sI/g5OxPbCP4OTsW4iDT9sI/g5OxPbCP4OTsW4iD%0aT9sI/g5OxPbCP4OTsW4iDT9sI/g5OxPbCP4OTsW4iDT9sI/g5OxPbCP4OTsW4iDT9sI/g5O%0axPbCP4OTsW4iDT9sI/g5OxPbCP4OTsW4iDT9sI/g5OxPbCP4OTsW4iDT9sI/g5OxPbCP4OT%0asW4iDT9sI/g5OxPbCP4OTsW4iDT9sI/g5OxPbCP4OTsW4iDT9sI/g5OxPbCP4OTsW4iDT9s%0aI/g5OxPbCP4OTsW4iDT9sI/g5OxPbCP4OTsW4iDT9sI/g5OxPbCP4OTsW4iDT9sI/g5OxPb%0aCP4OTsW4iDT9sI/g5OxFuIgIiICIiAiIgIiICIiAiIgIiICIiAiIgIiICIiAiIgIiICIiAi%0aIgIiICIiAiIgIiICIiAiIgIiICIiAiIgIiICIiAiIgIiICIiAiIgIiICIiAiIgIiICIiAiI%0agIiICIiAiIgIiICIiAiIgIiICIiAiIgIiICIiAiIgIiICIiAiIgIiICIiAiIgIiICIiAiIg%0aIiICIiAiIgIiICIiAiIgIiICIiAiIgIiICIiAiIgIiICIiAiIgIiICIiAiIgIiICIiAiIgI%0aiICIiAiIgIiICIiAiIgIiICIiAiIgIiICIiAiIgIiICIiAiIgIiICIiAiIgIiICIiAiIgIi%0aICIiAiIgIiICIiAiIgIiICIiAiIgIiICIiAiIgIiICIiAiIgIiICIiAiIgIiICIiAiIgIiI%0aCIiAiIgIiICIiAiIgIiICIiAiIgIiICIiAiIgIiICIiAiIgIiICIiAiIgIiICIiAiIgIiIC%0aIiAiIeCAixxyxyF3Jva4g4ODnCyIbbdxERAREJA5ygIiICIiAiIgIiICIvzeGcZGfOg/URE%0aBERAREQEX45wGMkDPAL9QEREBERARF8ve1gy9waPKcIPpEyiAiIgIi+XvaxuXuDR1k4QfSL%0a8a4OaHNIIPEEdK/UBERAREQEREBERAREQEREBEX5vDe3cjexnHSg/URfhIBAJHHmQfqIiAi%0aIgIi/C4AgEjJQfqIiAiIgIiICIiAiIgIiICIiAiIgIiICIiAiIgIiICIiAiIgIiICIiAiIg%0aIiICIiAiIgIiICIiAiIgIiICIiAiIgIiICIiAiIgIiICIiAiIgIiIKt1/tGvWm9Qvt1v01L%0acYGxteJ2vcASejg0qN9+TU34Ez/OP+orV13eKiwaXrrpRUBrp6dm8IgccOknyDn4LU2dato%0atZ6eir6drGTjwKiHnMb+kebpB6lXtFpttF9nZw5MNcEZLYItEdJnee6tDtl1KBk6KnAH/xH%0a/UWtQ7dL1cGvdQ6TNQ1hw4xTudjz4Yr2rmM7jn8Ee8PR5FSHsWGh1rvuQD9mj5/6JUdoyRe%0aK83dbw5NHk02TPOCN67ec+b778mpvwJn+cf9RO/Jqb8CZ/nH/UV5PEbGlzg0ADJJCrfSu0X%0a3S7QK6zWu3ie1UzONc08A4c5PWCeAx1Z5ubaa2rMRN+6DHmwZa2tXTRtXv9KU607XS3SxW+%0auqac001TAyV8JOTG5zQS35M4WxXV1LQsa+snjga44Be4DJWz0Kk/ZSn/8ALFp/PP8AyPU2S%0a/JSbOdotPGr1FcW+0Stj3Q2j4xpfnAsc99s00MkTrjTbr2lpxMAePUQeCrCg2EaZqKGCZ1T%0acg6RjXECZvSM+KuDrXZtoHR0NJLea+7MbUyFjAx7XHgMk4DM4HDtCjm+SI3mIXKaXR3vyUv%0aaZ+H+7R0Lf3bPtp1bZ66v7ps9weC2odJv8T7x5PX9yfk6lfw1FaPjGl+cCq6j2F6UrKSGpg%0aq7oYpWB7CZGg4IyOBZwWfvBaY++rn8836q0xxlpG2yxrcmg1NovNpi2209O+3n3WX7orR8Y%0a0vzoXRgljniZLC9r43jLXNOQR1hecNrGymyaR0jNdLdPWvqGSMYBLI0twXYPANCurZb9rvT%0av5jD+4FJTJabTW0KOq0mGmCufDaZiZ26xslKpfb7qm40NbYbHp6qkguVTNyhMTsHGdxrT5C%0aXH9FXHUzMp4JJZXBrGNLnOJwAAvPOzyQbQdtFwv8APh1HQDep2Hq4tj4fpO85WM9p6UjvKT%0ahWKvNfU5I3rSN/x8oWdtC1bU6B0fQ1jofbKo346d5kfyZcd05eSAePg82OlQmHbBqmeFksO%0ahqmSN7Q5rmyPIIPMQdxdP2Tn8xKX89j/dep/oQM9xlkyG/7FD+4Fiea15rE7bJMc4MWlrmy%0aY+aZmfOY/ZWHfb1b+AdX+m/6i1bhtr1DbYRNcNGy00JO7vyyuaM9WSxXvhnU1VH7JgN9wUO%0a7jPdkfN5nLGSuSlZtzJNHm0uozVxTgiN59ZWdp24G7WK33B0YiNVTxzFgOd3eaDjPTzrj7T%0aNRzaT0dW3imhZPLA6MBjzgHee1vP8AKtnQH8x7D+Ywf4bVGPZBfaru39OD/GYpb2mMczHo5%0a2mxVtq647R05tv1Qul2p65q6aOoptHTSwSND2SMZIWuaeIIOOZS7ZDr+46zrbxT3KgZRvoO%0aTaWtJJ3iXAg55sbq3dNXKKy7GbdcZGgtprSyXHWRECB8pUf2DQw2PZ/U367zsiNfM+plmlO%0a74IOASfkJ+VQ15otG9vJ0s3g5MGTlxRExMRG2/wDzstG9XOls9sqK+vmbDTwML3vd0ALzJX%0a3rWd7mr9eW6WrhtVJVN5OmErgwxt/IHAjm3j5T1cJHdrlc9supGWq1Cal0tSyB08+McrjpP%0al6h8p8l522yUFuscdppqaNtDHHyQiIyC3HHPXnjnryszE5p6TtEMY7U4XWPErFr27xPlH95%0aaui9SUeqrBTXOhcN2Vvhxk8Y39LT5QV3l56uFPctjOrHV1BHLU6TrnjlYgc8kfWOg9I4dCv%0aLT97oL/bIa+11DJ6eUZDmnm8h6j5FJjyb/Rt3hR1ukjHtlxdcdu0+nun3uXr3XFj0Ha4bhq%0aSpfT080nIxlkTpC5+CcYaD0Aqo737KTS9I0+1tqutb4ryxsbCfOTn0K8b3Y7VfYIob1b6Wv%0ahifyjI6iMSNa7BGcHhzE9q8+ezHtdvtmzuxsttDSUjPbMDdp4WxjHJSdQCmc9vWzadtW1Pc%0aqUWTQRobeZmGWSqDvCjz4WHO3QDjPWvQdRNFTQST1EjYoY2lz3vOA0DnJKTSNhhfK/eLWNL%0ajugk4A6AOdeR9q+u9X7VbZdIdGWa4s0fb3f65K1pbJUgHiD04HPujJxxPUg/Na7XbXrLa3a%0a46i+1Vo0ZZpDLy9PygfVyDnI3OODzD8nePThXJ/pCbNvj1/wBEm+qufsZo9l2rdLU0Vhsdt%0akqKSMMqKetp2PqYz0l5IycnPHm/YuVtkuuhdHQiz2LSdkueraz7HS0UVFG8xl3AOeAOwc57%0aSgsfQ+1HSeuLpNb9NXJ1XVwwmoewwPZhgcG5y4Ac7gplUSiCnlmcCWxsLyBzkAZVR+x72VH%0aQVsnul4DHakuTfs+4AGwMJ3uTGOHPgnHDIAHMrgcA4EEZB5wUFA/6UelPiW//ADMf10/0o9%0aKfEt/+Zj+urv8AaS1fFlD9HZ6k9pLV8WUP0dnqQQfZbtcs+0e411HaKC5UslJEJXuq2NaCC%0acYGHHioD7NCsnpNDWLuWeWF7rjxMby0kck/qU82r3m96LttDVaF0oy61dRMY546enJLGAZB%0aO4M4z1rzFt61vrTVNntVJq/Ss1jgjqHSQvfFIzlXbuCBvDjwKD3DRDFHAD0Rt/Ysy80M2ub%0aW2Ma0bNKvAAH+zTepd3ZJtg1NqvaRLpbUlgitM0NM+eVjg9srCA0gFrubIcCgvpQm57VNEW%0au41NDX6joIKumkdFLE+TDmOBwQVNl5A0PpOzar9kxryj1Pb2VdvjdWTtbI5zGh4qGAOy0jo%0ac7tQegO/Hs//Cm2/OhVj7IjXGktV7OKqCwatphdKWRtRFFBUlpnHM5hA5/BJIHWAp53mNl3%0a4P0H0qX66d5jZd+D9B9Kl+ughPsf9s2n49m9DbtWXmmorjbiaVvdD8GSJuNxw8wO7/dVkd+%0aPZ/8AhTbfnQub3mNl34P0H0qX66d5jZd+D9B9Kl+ug7NBtY0NcK6mo6PUtvmqqiRsMUbZAS%0a97jhoHlJICnC8g7VdHWPSW3jZ1T6WtrKOknqKOaQROe8Od3VjOXE9AC9fIKR2sbZ7ro3X8G%0al7Ppn25qJqZlQzcmcHuJ3sgNDTnAYSuB38toH4rLh+lL/DXxq7/AK52k/zD/wDCqFblv2iW%0ais2lV+iQyohulJAJ96Vm6yXmJDOk4BB8vHqKCpu/ltA/FZcP0pf4ad/LaB+Ky4fpS/w1a22%0aPXLNnuhqq98kyepEjIaeB7sCR7jzZ8jQ4/IurpDUkd8t9E2r5ClvUlHFWVNubMHvpw8ZAPM%0afJzIKU7+W0D8Vlw/Sl/hrLYdveoqnW1i0/fdEvtLrpUxwtfPO9rg1zt0uDSwZwrL2wbRabZ%0axYaOvmpH109VVNpoqZjt1zsglxHmA7SFVe2mR0vsgNk8kkbonvfE50budpMw4HzIPSKIiDm%0aamZdH6fuDdPyQR3cwu7ldOMsEmOGfIqV2BbV6+vuVRonX7nQanpXuZFJMA0z4PFh6N8dGOc%0aeZX6qd22bHGa5uFuvdgqmWrUVNLGH1QyN+MEcTjjvt5wfJjqwFxLzNtauF92U7ZqDWgqqut%0a0zdcU9TA95c2IcN5jRzDm32+UEdas7ahBtFp7NZINn0sFXWxgsrpqjk2cphrQHYcQASd44C%0aqq82bbze6MUl3ttkrabfbJyU5p3t3mnIOC5B6YoKuCvoaeso5Gy01RG2WKRvM5rhkEfIV5u%0a1tqC67Ttutr0vpG41VLaLFIZK2spJC3wgfshyOfHBgHWT0KJX7Wu2W16motE1ctDS3W4wtb%0aTxQNiADX7zRhwO60+CfNhbGgdnu2nQkdY3Ttvt0T6twdNJJPC97scwyXc3En5UHr0DAA6l+%0aqmdmI2w+6yH3eMom2Pk375hfEXb+PB96SedSHb/qa4aR2V3a7Wafue4sfCyCXdDt0ulaDwP%0aD3u8ghXsmLtcbbqnZpHbrhV0kdRcnMmbBM6MSt34ODgCN4cTwPWVb2sdU2rR9lfdr/UPp6F%0ar2xl7Y3SHedzcGglebdulRdLnZdidTW1AF4qy2V8zmDDZnimOS0cOBPN5FK9nO0K4UlZe9D%0abT6UV+oLcJamlL4mu7va0F4awEYLse96wfIUEr/0g9nXxxUfQZ/qKpdqO2Cx3XafoO42G91%0aws9DUB9xDI5omlvKMPFmBv8AeGCpv3zrd+KS/f91xKqdp2r6W57S9DV8WiLlbI6KoDn0M1G%0axj6z7I07rGjg7mxx60F8/6Qezr44qPoM/1F1NL7ZNFanvtLZ7Nc5prhUlwijdSSsB3Wlx4u%0aaAOAKhHfOt34pL9/3XEpds01RQamvM8Ueha6wS00XKtqayhZEHHIbutI4549iCzHZwd3n6M%0aqidB7WrzSbUbto3aRBBQ1c05NuljGIsH3rATzhwwQ7pJI4cAr3VU7f9l8e0DTgqbcBFqO3g%0ayUcwO6ZAOJiJ8vOD0HzlBayoT2YF6udk0TZZrPcKugmfcdxz6aZ0bnN5N5wS0jhwClNK3aR%0aR7FaZkbKSo1zGyNrWvc3BbvjO+SQN8MznjjIXnLb7PtSl05bhtHo6KC3CrzA6B0ZJl3HcDu%0auPDGUHtegJdQ05cSSY2kk9PBUH7JK8XO27RdmcFuuNZSQVNaWzxwTujbKOWhGHAEBwwTz9Z%0aXPpaz2Q/c0XI2u0mPcG79kh5scP8AtFV+16fafJqzRzta0dFDdW1H/RbYXMLXycpH77dcR7%0a7c58IPciLz9Yavb46+W4Xe22tltNTGKpzHxZEW8N8jEmc7uV6BQF5y1NtP2uUOpLrSWvQkt%0aTb6erlip5xQzO5WJryGuyDg5AByF6NRB5Wq9v20PTb4Z9XaJ7monPDSXwywE+QF2Rlek9KX%0a2k1Npu3Xq3FxpK6FszA4cRnnB8oOR8irT2V9xhoNi90hl3DJWzwU8QcM+FygeceXdY5Y/Yl%0a3Rtw2NUFOH7z7fUz0zuPEZfygHZIEFyoiICIiAiI73p8yDn3C8263Oa2urYIHO5hI8NJWp7%0aq7D8bUfzoXn+41k1wrZqqpeXyyuLiT+zzLDyUnwbuxenp8n68sTe+0vNW45fmmKV6PQ3urs%0aPxrR/OhfnursXxtR/OhUdDYamawT3WMtdHDII3x4O8M9Pm4hcvkpPg3forWnBMF9+XJ2Ztx%0ajPXbend6F91di+NaP50J7q7F8bUfzoXnunglqJ2QQRukmed1rGjJJ6sLp+5q8/FlV82UvwT%0aBjna+XZivGc9+taLy91dh+NqP50L891di+NaP50Kjvc1efiyq+bKx1NhulNA+aegqI4mDLn%0auYQAPKtY4PppnaMv7Np4vqI/7b0Db7zbri5zaGtgncOcRvBIXQXmS21k1vroaqmeWSxODgR%0a0+TzL0yw5YPMudxLh/sVqxE7xLo8O1/tdZ3jaYfSIi5rpCIiAiIgIiICIiAiIgIiICIiAiI%0agIiICIiAiIgIiICIiAiIgIiICIiAiITgEoPiRgkYWvALSMEFeetS0dXsg14y92uN79OXF+7%0aNA3mYect844lvyhSx+3fTDHuaY63IOD9i/wCK0Lxtj0TeaB9HdKOqqaZ5BdG+HgcHI6esKr%0akvjvHS20w7uh02r09pi2KZpbpMLZhr6e52JtdRSCWmnh5SN46QQqa9it/uu+/10f7pXQ79u%0ak4aA0tJBVRRNZuMY2DDWjHAADmCr3YltBtWiqK5xXVs5dUyNczk2b3ADC0tlp4lZ3WdPw/U%0aRo89OSes12/NYm2zWVU6oj0bpkPlu9dhkxj542u+5z0Ejp6BxU12Y6MptGadio4w19XJh9T%0aMOd7/AFDmH/FV+7a3oR17bdzb5/bJrDGJ+Q8LdOOGc+RdPv8AOl/Erfmv+K3renPNrWV8um%0a1U4K6fFimI7z75/st0ngq41rfdnt6cbbqauo5jSTHMT5XNLJBlpzgjjzhSDQusrdrSgqKu1%0aCYRQyck7lW7pzgH/Nc647K9H3CvqKyrtLX1NRI6WR/LPG85xyTwPWVLaZtX6Gzn4IpgyzGo%0a5qzHp3fsW0rRkMTY475RhjAGtG/zAKjtVaktmuNrVK+5V0UOnKF2618hw17W8SR/SdgeYBd%0a3bZpvRmkLJHBbLUwXirO7D9meTG0c78F3yDynyKQ7NtjtlOlqabU9By9yn+yuDpHN5MHmZw%0aI5hz+UlVb+Jkt4fTo72mjQ6LD7X9Le28R23+MJqzabo5rQBfaMAcOD19d8/R3x7R/prS7z+%0aifiZvz0n1lUO2/TemrFU2uy6Ytobd6p4c7ckc5wbzNGCTxcT+qVLkvlx15p2UdJpdBq8sYq%0aTfefgtfUOsdnuora6gvF1oqikc4OMZlLeIORxBBUg0XfdN11Ky26YrYJoaKJrBFE/e5Ng4D%0an49Ci9j2NaVgtFHHc7c2orWxNE0vKvG+/HE4B68qVaW0TYNLTzzWOhFNJM0NkdyjnZA4jnJ%0aW9Iyb72iFXUzo4pNMVrTt2322QH2QernUNpj03a3F9yueGPazi5sZOMY63HwfNlRr2NNJLb%0a9VamoqjAmpw2F+OI3mvcD6Qp5RbNQNptw1RdKnuuI7r6SN/Exuxg56MNxw8/WFF9ifDajr7%0aH33J/jSKGa2nLF7Oljz4q6DJpsPXpEzPv3jp+Cc7X9H1mtNNRW+3zQQzMqGzF0xIGAHDHAH%0ajxCgdLs92lUlNFT0+qqeOGJoYxoccBoGAPeLrXnajqahu9dSU+iauohgnfEyZr34ka1xAcP%0aA6QMrRl2vanijc+TQtWxjRkuc94AH6C2vbFNt53/VDpcWupijHSKzXv12/lyaKxa7rrlUW+%0aj15QTVtN/LQMly+PjjiN3gvu9bLNf3ykFLdtR0lVAHB4Y9zsZHMfe+UqE6O2h1lv17drzRW%0ac1lTdM4pWSHLeO9wIac83UrM77eqscNBVn6b/qKGlsV46zP6ujqMGv02SOSK9o+zC2NM0El%0aq09bbfM5rpaamjhc5vMS1oBI8nBQz2QX2rLt/Tg/xmJoDXd81Je30V00vUWqBsJkE8jnEFw%0aLRu8WjrJ+RfvsgvtV3b+lB/jMVq9otimYcHT4b4ddjrk780fuiGtn1rfY52htFE58b6WlFQ%0a5p95HutJPmyGj5UqNCVetrfpttuvBZo+OjjHJN4ODmgA5HST5eYg/LYWg6OG4bK7NSVTBJB%0aNbImPYeYgxgEKttkUtzbpvWmlaGqfHXWyWRtJKMeC4lwwP7zCf7yimsbxzecL+LNaKX8Odr%0aUtv8AhPTf8H1S0m0rTj6i3aYslvjtUMzxTnwd57N47rnHf4kjGVnF02xknFrt5I6i366kew%0aLUtRqDRskNwmfNX0Uz4pHyHLnAneaT2kf3VxdnNyrrNtf1Ppy51U87Kg90UxmkLsAHeDW5/%0aJf+qsRWNqzEztKS+W8Wy1vjpNqdZ6T19/f8XNub9rVzopaSvsdtnppRuvjfukEfprctegNU%0aaL1ZSzaQqWy2Wrkb3TTzO4RDpz18BwI48wKl+2/U0mmtC1MlJKYq6qcKeBzTxBPOR5mh3y4%0aXe2esuTNG2v28nknuL4Q+V8gAcC7junHUDj5FvGOvPtvMyr31uWNN4kVrWszMbbd/f+DhbW%0atD3bW1JbYbPqatsD6V73yPpXPBlDgAAd1zebB7V5S9kJo+5aJbaaG76zuGoJ6ovmFNUveWx%0aNbwD/Ce7ickDzFe6KmeKmp5Z6iRscMTS973HAa0DJJPUvBG2OrrNce2e0KYvZbJbo2022Nw%0a54WRvcT6Gnzud1K04K/bTsO1XQ3Siq5tpt5nigmZK+F8ku68NcCWnMnMcYVnao11o/Q1I4X%0aW5UNEMukFPFgveSckhjeJJJyeHOVU1HrS+aO1ndNE7U62SW03oye195j+xBrZMjGR70DOOt%0ap8hBUjtWx/Z3oKgmvt/wAXB0I5WWtusm+3PWG8xz1HJQVZeNb1M7L9ftmumYdL2qo/2/UVZ%0aHuucObETeIBJxwbkknmzxVu7Cdn+nLVZ6fVFFUT3q7XJnKuulYxzZDnn3Wu4tHlPE+bgqZ1%0axU62211cFTpDT7n6Mts4bTU8rmwsqHN53OBIyMcMDmB6yp5T37bzTU8cFPo+wxQxtDGMYWg%0aNaBgADleAQeh1Dtql+v2nNKOr9K2d94uQmYwUrGOeS05ycN48OCqLZzta1/etrdPpC/2y1M%0abEXmvNIwuMLWsJ98Hlo8LdHnOF6OQeX7ptu2oWmgmrrps+kpKOEZknmglYxgzjiSMDiQvi0%0abcdp16t8VfadAPraKXO5PBDK9jsEg4IGDgghd72YWoJW6as2kbfmSuvVU1zom87mMI3R8ry%0azH9EqZalvcexPZBajDbJbjHQRxUjhE4MAeWnL3HoBf1A8XBBGtCbStpV51dbLffdCVFutk8%0ahbPVOp5WiJu6TnJGOcAfKuL7MMior9n1v5zUV0vD5YW/+ZegNOXil1BYbfd6B+/S1sDJ4z5%0aHDOD5RzLz77I3/AKT227LbQzwnNqWSub1NfOwE9kZ7EHpReb9CfZ/Zj60f4lAfQ2navSC84%0abJ28v7K3aJUc/J00kX/ANyEf+VB6PVe7b6Smh2T6wqIaeGOd1vl3pGsAcc8eJHFWEoLt1+0%0a/q7+z5P2IKA2J7DbDrnZ5Q366XG6RVU8krHMgkaGgNeWjGQegKef6Luk/ja9/Os+qq62L6P%0a2o3fZ9Q1mkNYUdrs75JRFSy53mkPIcf5N3OcnnU573e3H8Ydu/W/goNz/AEXdJ/G17+dZ9V%0aVvt72L2TZ9oZl5tFwuc1SauOn3aiRpbuuDieYDj4IU873e3H8Ydu/W/grkao2MbWtU20W/U%0aGtbVW0YkEoikLwN4ZweEQ6ygu3ZXSU1Rsy0XNPTwyzMs9HuyPYC5v2Fh4E8edTNcTRNpmsG%0ajLDZ6p8clRb6CClkfHndc5kbWkjODjIXbQeb9Xf9c7Sf5h/+FULreyZ0/WWySzbSNOMxdrD%0aK3ujdH8pAT0+QEkH8l56lydXf9c7Sf5h/+FUK5dqV9tmndAXu4XyNk1E2mfG6nfzTlw3RH/%0aeJAQULqrUFPty2o6KsFoJksFHC26XEc4BIBcx3lAwzzvK7G2mjqNme06z7TLPE422qe2jvE%0aMY4OBAG98rQMflMHWoX7EC4Q6e1rXWe80Zpa69UUdRQzSDBexuXbrc9Dgd7+4r69kJdbTa9%0akl/N8ibPFUwmnhhJwXzO95jyggOz0bqCsLrWw7XPZF2Ojt8jarTWmoW1skjeLJHndf8ALl3%0aJtx+S5bO3P/rFbLP62P8Ax1xvYY11HbarUFhrqV1LfZ2xVjDKN10sG6MAA9W+HeUP8i7O3P%0a8A6xWyz+tj/wAdB6NREQVJtf1DtNtGoKSHZ/YqW4211KHzSTQueWy77gW5D2/chp+VQrZ/t%0aZ2hVe1+z6P1pbLbQCqbI+VkcDmyBohke0gl5HOwdC9ILzVfv+uvp/8AMj/4WZBfuqdS2jSt%0atbcL/WxUVGZBEJZObeIJA9BUT79Wz38J6H9IqUau0rZtYWptt1HRNraISNmETnuYN8AgHLS%0aD0lQ3vDbNfwYi+kzfXQUXtE1zpy5eyU0jqCiusE1npIYGz1LT4LC18pOfkcO1X936tnv4T0%0aP6RXnzaFs+0xa/ZHaT01QWpkNkrYYHT0wleQ8ufKDxLt4cGjmPQr57w2zX8GIvpM310Ep0j%0arnTmr5amPTl1gr30zWulERzuA5xnsKqn2ZFY9uzm12yAb09wukbA0c7g1jz+9uq0dF7PtMa%0aJmqpdMWplA+qa1sxbK9+8G5x75x6yoNtu0TftYa20BLbqZstltldy9c8yNbugyRnO6Tk+Cx%0a3N1oIj7JalbQ3zZDSMxuwV/JDHU11OP8AJT3anQXyLV1lvel9FW+/V9LA9gq6iobE6AlwwA%0aDz9JB6MnHOoZ7Kn+duyz+1X/4lOvQFfI6KhqJGHD2RucD5QEFO+67bH+L63/8AeTPWoJraz%0a7WNVa00xqKo0ZSwTWKUSxwsr4y2U77XYJzw96s2y3Um2DaPp+ou9nvlip6eGqdSObUwODi4%0aMY7IwDww8elTD2k25/hHpj5p/wBVBl9122P8X1v/AO8metPddtj/ABfW/wD7yZ61o3O37cL%0afbqqsl1Fpl0dPE+ZwbE/JDQSceDz8FKfY76uu2ttnTbvfpY5a01csW9GzcG63GOHyoOztW1%0atLoPTMF1itU10fJUtpzBCcOG81x3uY8Bu4+VU7WeygkomNfWaMroGOOAZJt0E/K1el15y9m%0a3/MfT/9on/Ccg9E08nKwRyYxvtDsecLzx7Nr+YVh/tP/wDCep7tSs2vLvbbCNnl5htbomP7%0arMu79kBDNzGWu5sO7V5r28WPaRbrbZoNeX6nukNTUkUsMW7kSBuM8GN6HY+VB7at/wDsFN/%0aVN/YF519lF9s3ZV+fH/GgRmitvbGNa3WdCGgYA8DgPm1Vm12xbRrfqzR8OsL7T11zqKjdtk%0arN3EL+UjGThg+6LD08yD3Ki83+4zb5+GlD+p/DXoe2snjt1KyseH1LYmCVw+6fgbx7coNlE%0aXC1vqag0fpe4Xy6vDaakjLt3ODI7maweUnA+VB579kzVy622naR2d215diVs1Xucdxz+k/0%0aYw53mcsnsYal2kNpOtdn9Y8t3JnTUu991ybt0nzuY5jvM1bfsXtOV2oL9e9p2o2k1dxlkjo%0aw4cACfDcPIMBg8gctD2SltrdDbSdO7TLLF4PKMhqw3gHPaCMO8j48t/uoPUKLmaavVFqKw0%0aN3tcolo6yISxuHUeg9RHMR1hdNAREQF+O96fMv1fjvenzIxPZ5cVnTXSvuVP3bZrnS0Vtha%0ayF/dLQ37JjjxIPWFWKnmlGtdoavD7c+4juwfYGOIPvW8eHFe34pWIx1v5x0/N4rQ2mb2o2B%0acr0GkDVVowecb7PqrZpLjdaER3Kvu9FW2uKQMnFOGuPHmHBvmXJ5Cn/Aup+dk9S+LvUzM05%0aU0NNp2ooKZ72yySOc5wBGOsLmRji9ortHX/1/uuzkmsTbft8XO05KyfXdNNH/ACclWXt8xJ%0aIW/cIbhVQ11Xb7hWSTw1z4pYGyOG41zsMI482eC4+i/wCdVs/rgpRpR4td9vN4rZTFb2Tug%0aI+Ee5/Dh5OdW9bHhZd6+URt7+vZX0v06bT5zP4NO/W2upmTuttzrKh1GY4algmcXB7hxcPy%0ackDz5W/LC+itmo6KSrnqXw0cJl5WQuDZCSXAeTmX1p+km0/qK8XC6VB7giOHyEZE5ectx1n%0ajnyLXdRz0cesm1D+UMkTJWydD2ucSD6VUi28xXfeI2/HrH7fys8u0Tbbvv/KAL1FH/Jt8y8%0aur1FH7xvmWflF3x/j/AAl4B/r/AAfSIi809GIiICIiAiIgIiICIiAiIgIiICIiAiIgIiICI%0aiAiIgIiICIiAiIgIiICIiCPnRmmySTY7bk//qrPUnuL018RWz6Kz1KQIteWPRL4+T7U/mjF%0abo3TbaSYtsdtBDCQRTM6vMqd9jXY7XdrbeXXO30tW6OZgYZomvLRg82QvQVf/sc/9A/sVH+%0axW/3Xff66P90qC9Y8WvT1dfSZsnsGeeaf9P7rW9xemviK2fRWepfvuK018RWz6Kz1KQIp+W%0aPRyPHyfan82jarVQWqJ8Vso6ekjcd5zYYwwE9ZA6VvIuNeNT2WzZ9s7nSUxHOJJQ0rMzFYa%0a1rfLbpEzKvtpeyaTU95fe7fdpYbiA3cZKMsbu+9DSOLRnj08SVHBq3aHoNwj1NbBdbez/8A%0aSYufHXvN4fIQCpXe9t2lbfvMpJZ7hMOG7BGcH+8cAqI1OvNc62LqfSdidRUr8jumUZ4ed2G%0ag+Tiqd5xxO9J6+56PTV1U44x6qkeHH2um3wnukkm3PThsE9XEKgXBjcNo3sIc53n5sdZyuH%0asd0vX6k1FLrrVHhSSuLqSM+bG9joAHBvalm2CQzUc82obnI+4zZdmnADGOJzniOPoXPk01t%0aF2dOdJp+sddrWz/ALHBfgf0DxH90rXfJvFssdITTXQxS+HQ32tbzt6ekS9EIqb0ntwtlXKK%0aTUtNJaqsHdLnAmPPn5x8o+VW5QVlPcKWOpopo56eQZZIx28HDyFW6ZK3+rLzmp0ebSztlrt%0a+zO/3p8yozYp9tLX353J/jSK83+9d5lQGyusNv19tIrGwyzmCeaTkohl78SyHAHWtMv1qre%0agjfDmiPSP3hfczoomOklLWtAySehUprDUVZtGvDtKaOP8A0a0j2wuLR4O50taen/PzZXObN%0arDa7Ucm1r7LpfOHu470o6vyvMOHXlXJpLTNt0raGUFqgEcbRlzjxdI7xnHpKxvOXpHSEkUp%0aw/6V55snlHlHx97zdYNDC4a61Na7NO+lrLWOUoZd73r2uA4+f/nqVybONfMusr7HqOJtv1H%0aS+BJC8YEuPumftwovsu+3drP+9++FN9pGzyi1dA2oieaK8wcYKuPg4EcwOOcekdCjxUmtea%0ai7xDVVz5Yxamem0bT5xO37JyA3oAVd+yC+1Xdv6cH+MxcPZ1qPWVDqiPSuqre6pwxz21wOP%0aAb90TzOHEDr4rt+yC+1Xdv6UH+MxS2vz47S5+DTzp9bjrMxPWOsfFyNPbSdOaW0TYaC61Ur%0aK0W2CQRNge7ILBjBAx0da5HseuWuuotX34wvipq2oBj3hzkue4j5A5vapjobStjvGiNOVVz%0atlNVVAt0DA+VgccBgOPSVr6t2i2TZ9corL7VVO6IRK0UkTQwAkjGMjjwK0iJja156Qszelo%0ayYNNSZvbvMz6T5IpoLOlNut/sZO5TXIGeEHpd/KADzAyD5FubVLfWWzarpPUVtpppi93ITi%0aNhdhoOCTj8mR3YufNtd0fNfY7zLp24PucbBGyd0TC5rRngPC4e+Paum/b5ZC0/9E3QnHDMb%0aPrLSLU5Zrv57rFsernLGWMU78vLPv6bOftCcda7Y7HpqPw6K3fZ6oc4zwcQfkDR/fKvZgDW%0aho6BheUtm2v6HT+or3fb5RVtTcLg/LTCwERtLi5wySOnd/RCuDSO2C1am1DSWilt9whmqS4%0aNfKxoaN1pdxw7yFbYMtZ3mZ6yh4poc9IrjrX6NI7+/vMo97JW+3ephs+gdN08puGpXmOSfd%0aIY2EEbzc+Xnd1NB6woX7KLTdHpHYnpGxW4f6vR17Y97GC93JSFzz5SST8q9PS00EtRDPJDG%0a6aHe5ORzQXM3hg4PRleffZs/a9sf9qD/AApFbefWTtsoLDUaDq67U1lmvFLbi2qbBTj7ICC%0aOY9Dce+8mVT9LoLWW2qJtw1hM7TWm4oi22WuFnNwwxxaccBw4nnHMBnK9NyOjbGTMWhmOO8%0aeCrrWu2nRWkw+KpurK2tbwFLRfZX56jjg35SEEJ2Taj1RobUlDs31jaZJ4N0stlxo4ssdE3%0axsD3o6Xc46etdPbBtZmpawaO2fMNz1dWHkd6DDm0meck829jj1DnPljUt+2nbX3CHTlvOlN%0aNSZa64VGRNIw4zunn4jxer3ytbZdsxsWzygcy2sdU3KYf6xXzjMsp6h4rfIPlyg0diezODZ%0a7YpHVUgq9QV55WvqyS4udz7gJ44BJ49J4+ax3uDGlziA0DJJ5gF9KHbXNP3bU+z+62nT9a6%0ajuVQ1ojeHbocN4bzCegFuQgojQ7jtb9knXaleOU0/p7ApifeuLSRFjzu35PkXojXVjo9VaR%0au1jrJIxHW07og5xHgO52u+RwB+ReaNNexw15b4nxx6vgtUMpDnx0dRMN49ZAABUhb7Gu81P%0a+8doVxeDzgMe/wDbIEHQ9iHqSc2a86Lurt2vsdQ4xsJ4iNziHNH9F4P6QXJgmGt/ZiCamIk%0aotO07mOeOIzGwg9kspHyKK6r0fWex+vrdS2i/Q1XdFK+miiqG4mnlfkO8EZ8FmGPyTxIA6V%0aOthVvodlezSr1vreSaCpvUrJJJDE6R8cTieTyACcuJLifK1B6MXnDYM7un2Qu1SoHHcnliz%0a5qgj/yqU1vskdncFNJJBcKupkaCWxMo5Glx6suAHpUO9iM2rvGote6rqKd0UFyqmlhPMXuf%0aJI8A9ON5vag9LqC7dftP6u/s+T9inSgu3X7T+rv7Pk/Yg88bFrttfpNn1DDoiyWqrsYklMM%0atRjfJ3zvZ+yN+6z0Kde3/ALIX8GrF2t/jKO7BdtGkdG7M7fZb1UVTK6GSZz2x073jDpHOHE%0aDHMVYX+kjs/wDvqu+hyepBH/b/ANkL+DVi7W/xlpXrWW3qy2isudx09YoqKkidPM/AdusaM%0ak4EuTwClv8ApI7P/vqu+hyepRzaNt70TfdA6htVBU1jqutoJoIg6le0FzmEDJI4cSgsLYFr%0aS5682fsvV7bTNrDUywkU7Cxu63GOBJ48etWQqS9h/wDadi/P5/8Ayq7UHm/V3/XO0n+Yf/h%0aVC1totZNtm2v0OiLTI52mLJLy90njPgve04cM+T3g8pcehZtaxtm9mPpeJ5cGyW5zSWkggG%0aGoHAjmKuDZns7s2zygrqayiV7qyczSzzEOkI+5aT0ho/aT0oIXtx2aXG+T6XvWh2wUt+ss8%0accZLhGwQA5GfIwjm6nOCgl3mn257ZqOztw/SOm8SVr4yTHPKPfYPSHOG6PyQ49K9HaotT75%0ap642uOtnoXVcLoe6YMb8eRjI/wCexR3ZJoCh2c6RitNI8T1DnGWqqd3BmkPT5ABgAetBWPs%0ajrLVaUven9pum4g2ptMjKeujYMCSE8G58nEsPkc3qXF2n3mj1Dtr2O3e2ycpR1ohmjd5DMO%0aB8o5iOsK3rztA2cXi11ltump7DPRVMbopoXVjMOaRgjgcqidRXnT2o/ZCbOrZoUU8lrtLo2%0a5pW4iBEjpHBuOcBoyT1koPWyxNqIXyGNs0bpObdDhnsWVeMthjTXeynu9VTeHAyquM5cObc%0ac54B7XDtQezV5qv3/XX0/wDmR/8ACzL0qvFO2K/XO5eyOkm2fukqbxTxCgifAzfIkMbmPx0%0aeCHuGeYEeRBdO03V+0yl1jU0Oz20W+52unjjEsjozI5kpGS04eMcC04x0qLe7Pb/+CVu+jO%0a/iKf7Adm1y0DarjUX66SVl2uz2TVMe9vMjcM/dHi5x3jk/txlWug8I6wvm0Sp2z6fuF6s9N%0aBq6KOIUVI2IhkjQ5+6SN45yS7pHMrY92e3/APBK3fRnfxFg2rf9brQ39RTf4ky9OoPO1k1f%0at0mvNBFctLUEVC+ojbUPbTuBbGXDeI+ydAyvRKIg88eyp/nbss/tV/8AiU6v26/7rrP6l/7%0apVBeyp/nbss/tV/8AiU6v26/7rrP6l/7pQeQvY56Kq9R6Irqum1zcdPMZcXxGlpnANeRFEd%0a/3w4nex/dCtPvV3L8bd7/TH11W/sZ9lGlddaEr7nqKkmmq4rlJTNcyYsAYIonAYHleVbMns%0ad9nMbHPkoKlrGjJc6qcAAgj+oNmNxp7DcpnbVbzOI6aV5ic8YfhpO6fD5jzLrew++07H+fz%0a/wDlXJ1dsa2WWbTF1uH8m+npZZGONbnwg0kcOnjjguv7EFjm7HIS4EB1dOW+UZA/yKC7F5u%0a9m3NGNHaehMjeWNe54ZniQI3AnHVxHarh2pa7t+zzSk15uTXyuLuSp4Gc8spBIbnoHAknqC%0a87aN2aag23V1bq/XtZPRUM8bmW+NgwendLWnmjaflce1B6utUrJbXSSxPa+N8LHNc05BG6O%0aIK8y61uDdrfsitPWO0Hl7LpyTlamdvFpLXtdKc9RLWMHlyuVbtY6h2U0FboDaJBcDZJYnw0%0aV1oD9kijPDMbjwLRnm5283mk2wzVeynQNhnio9SMluFVIXVFVU074nuAJ3WgEcAB5eckoPS%0ai82+yj+2bsq/Pj/jQKzO/Zs9/Cai7T6lAtoeodl2t9Qacu1brOKnlsk3LRMjGQ877HYOf6A%0a7UHoNFXPfs2e/hNRdp9Sllw1PaKDSp1HV1jI7OIG1IqCDgscAWkDnOcjA8qDp11XT0FHNV1%0as0cFNCwvklkduta0c5JXlDUV0uXsiNpENisrpqfRVrk5SecDG+OYyH8o8Q0ec9eNbUmqdVe%0ayD1P7ndKRS2/SkLw6eV+QHNz7+Uj0MH/ALemNnmi7ToPTcFnskW7G3wpZnDw539L3H/LoCD%0auWm3UtotlLb7dC2CjpY2xRRt5mtaMALn6003Qau0zX2O7R71LVxlhI52O52vHlBwfkXbRB5%0aI2T6uuOxTXFVoTXDiyyzS71NVHO5EXHhID8G7p6j8q9aRSMljbJG4PY4Za5pyCOtQXa9s0t%0aW0iwGkrQILjCC6krA3LondR62npCoPQm0bUuxW9jSG0WmnnsrDinqG5eYmdDoz93H5Occ3k%0aQeuUWnaLjSXe2Utwt07KijqYxJFK05DmnmK3EBfjvenzL9X47i0+ZGJ7PLinWl2l+h65jLi%0ay3vNY08q55Z9y3hkcVEbrb6i2V81JVMcySNxbxHOOseRam87dLcndPHGeC+gZ8VdXirFbek%0avB4r20+SZmEx7lm/DCL6TIulTMMOltQCS9x3IuhZholc/c4nr6/wDJV2irzw/fb6fnE9o8k%0a1dZMb/R/d2tGODdU20kgATDnWTVN3mrah1EQyOmpppd1rOZzi85cesrgorc6els3jWnyV4y%0a3rj8OIdyW5zXent1qfJFSU8PvnyPO65/juPm4KRTVcdDpWvpqu70VbM6FlPTsp3bzg0OJ4n%0ayZ9CgKKHJocd5ryztETvt70mPVXrE7xvMwL1FH7xvmXmm02+oulfDSUrHPkkcG8BzDrPkXp%0advBoHkXF+UV6zakRPr/Ds8BraIvMx6P1EReceiEREBERAREQEREBERAREQEREBERAREQERE%0aBERAREQEREBERAREQEREBERAREQY5oxLE9h5nDCiezzQlBoenrIbdPPK2pe17jKQSCBjhgB%0aTBFrNYmd0lc160nHE9J7iIi2RvxVhf8AY3Y77qesvFdPVZqXh7oY3BrchoB6CeOM/KrQRa2%0apW/S0JsGpy6eZtittMohY9nOlrKQ6jtFNvg535Ryjs9eXZx8iljI2MADGhoHUF9okVivaGu%0aTNkyzvktM/EQgHnCItkaJ6u0Dp/VMbvbOhZy5GBUR+BIPlHP8ALldfTNjpNO2SltduaW09O%0a3dGedx6XHyk5K6qLWKRE7xCW2fJakY7WmYjyfhGQVCtHaCh01qa+3iOtfO66yuldE6MAR5e%0a52Ac8ffYU2CJNYmd5YplvSJrWek93xHGyNgbG1rWgYAAwAvvHBEWyNDNN6FprHrG7agiq5J%0aJrjneic0ANyQeHYpmiLWKxXpCTJltlnmvO753RnOBnrXD1rpyn1Zp2ps9ZLJFDOWEvjxvDd%0acHcM+Zd5FmYiY2lrS9qWi9Z6w52nrXHZLJQ2yB7nxUkLIWudzkNAAJ7FmqrdR1UnKVNLDK/%0aGN57AThbaJtHYm9ubm36uf7S237wpvmm+pPaW2/eFN8031LoIscsM+Lf1lz/aW2/eNN8031%0aL7gtdDBKJIaSCORvM5sYBHyrdRZ2gnJeekyKD7WNnVBtJslJbbnV1FLFTVHdDXQgEl26W4O%0aejwipwiy0RHaboil19pv2nrKyqo2cq2Xlad5BOOBaRnBBBIwfIehcjROxnROkDHJQ2hlVWM%0ax/rNb9mfnrAPgg+YKxUQfg4cBzL9REBERAREQVhrnY9atZa/tWpLvW1MsNGA19vfh0Ugbxa%0aB4ozxI458in97s1uvlqktt3o4qugk3d+CQeCd0gjh5CAugiCDx7J9CMcHN0tbcjrjz+0qXW%0a6gpLZRx0lupYKSljGGRQsDGN8wHBbSIC4OurB7qdH3ex90dzd307oOW3d7cz046V3kQV5s1%0a2WWbSGkaWz19LbrtPC+RzquaiZvP3nFwBzk8M45+hSj3Jac/B+0fQo/qrtog4nuS05+D9o+%0ahR/VXL1Ps+0/e9O3K1xWq20UlZTvgbUxUUe/EXAjeHAcRnPOpeiCGbJtCxbO9JNsUFc+uY2%0ad83Kvj5M+FjhjJ6lM0RBCbjs4tVftNt2uJp6sXShh5GOJrhyRbuvbxGM5xIenqU2REBERBU%0a1V7H7Z9VVU1RLapuUle6R2KhwGScnAUk0Vsw0jourNXp+0RQVhaW90Pc6R4B5wC4nHyKaog%0a5Oq4LnU6aucFglhhuslO9lNJNndY8jAJx1KqfY27J6rQFvrrlfww36v8AsbmtcHcjEDnd3h%0azlxwT5grsRAXHoNNWagv1deqO3U8V1rQBUVLWeG8AdfR5cc/SuwiAiIgrnU2y2kv21Kza2k%0auM0NTbGRsbTNjBa/cc93E54Z3z2KxkRAREQQjaHs7t+ublp6suFVUQSWWoNRCIsYe4lhw7P%0aR4A7VM6iJs8EkT87r2lpx1EYWREEQ2ZaBtWzqwz2mxy1ctNNUuqnOqXhzt8sY04IA4YYPSp%0aDe7ZS3qz1truEfKUdZC+CZmcZY4EHj0cCt5EFQM9jrs7a4E2uocB0Gpdgqz7DZrfp+0U1rs%0a1LHSUFM3dihj5mjOfOSSScnnXQRBzNRWK2aktb7de6OKsonva90Ug4EtIIPaF0Io2QxMihY%0a1kbAGta0YDQOYAdAX2iDTulsoLtSOpbpRU1ZTO54qiMPb2FQur2NbPqt5fNpahyfEL2Dsa4%0aKwEQVv3jtnH4L03z0v107x2zj8F6b56X66shEFb947Zx+C9N89L9dTqe1UM9ndapqWKS3Oh%0a7nNO4ZYY8Y3cdWFvIg4uktMWjSVnitlgoo6SkZx3W87j4zjzk+UrtIiAiIgLhav0nZNYW0U%0aOorfDW07XB7N/g5jh0tcOI/wA13UQYqeCKmp44KeNkUMbQxjGDDWtAwAB0BZURAREQalZbq%0aOtINXSwTkcxkjDsdq1vaC0fFlH8w31LqItovaO0o5xUnrMOX7n7T8W0fzDfUv33P2j4tovm%0aG+pdNFnxL+rHg0+zDme0Fo+LKL5hvqT3P2j4sovmG+pdNE8S/qz4NPsw5nuftHxbRfMN9Se%0a5+0fFtF8w31LponiX9WPBx/ZhqUduo6Ik0lLBATzmOMNz2LbRFrMzPWW9axWNoERFhsIiIC%0aIiAiIgIiICIiAiIgIiICIiAiIgIiICIiAiIgIiICIiAiIgIiICIiAiIgIiICIiAiIgIiICI%0aiAiIgIiICIiAiIgIiICIiAiIgIiICIiAiIgIiICIiAiIgIiICIiAiIgIiICIiAiIgIiICIi%0aAiIgIiICIiAiIgIiICIiAiIgIiICIiAiIgIiICIiAiIgIiICIiAiIgIiICIiAiIgIiICIiA%0aiIgIiICIiAiIgIiICIiAiIgIiICIiAiIgIiICIiAiIgIiICIiAiIgIiICIiAiIgIiICIiAi%0a/N4dYTeb1hY3g6v1F+bzesJvN6wm8G0v1F+bzesJvN6wm8G0v1F+bzesJvN6wm8G0v1F+bz%0aesJvN6wm8G0v1F+bzesJvN6wm8G0v1F+bzesIHA9ITeDq/URFkEREBERAREQEREBERAREQE%0aREBERAREQEREBERAREQEREBERAREQEREBERAREQEREBERAREQEREBERAREQEREBERAREQER%0aEBERAREQEREBERAREQEREBERAREQEREBERAREQEREBERAREQEREBERAREQEREBERAREQERE%0aBERAREQEREBERAREQEREBERAREQEREBEWKpmZTwPlkIDGAuJPQFiZiI3kiN52hqXi601qpj%0aLVPx1DpJ8iry7a0r6l7hSEU0XR0uXG1BeJbrXPmeTyYOGN6guHNNheS1/Fr3tNcc7Q9jw7g%0atKVi2WN7OvJea57iXVtRnySELGbvW/ftT8671rhvnPWsfLnrXHnW5PtS7kcPxfZj8kg9t67%0a79qfnXetPbiu+/an513rXA5c9acuetY9tyfaln5vxfZj8nf8Abiu+/an513rT24rvv2p+dd%0a61wOXPWnLnrT23J9qT5vxfZj8nf9uK779qfnXetPbiu+/an513rXA5c9acuetPbcn2pPm/F%0a9mPyd/24rvv2p+dd609uK779qfnXetcDlz1py5609tyfak+b8X2Y/J3/biu+/an513rT23r%0avv2p+dd61wOXPWnLnrT23J9qT5vxfZh3jdq779qfnXetfcGo7pSO3oq6bzOdvD0qO8uetHS%0akhPbcsdYtJ834Z6TSFmae2iMfMynvDWxk8BM3m+UdCsWGVksbXxuDmOGQR0rzBVP4EqxdkG%0aq3vqTZa2Qu4F1OSernb/mu/wAI4vfJbws34S8/xjgVcWOc+CO3eFvIiL1DyIiIgIiICIiAi%0aIgIiICIiAiIgIiICIiAiIgIiICIiAiIgIiICIiAiIgIiICIiAiIgIiICIiAiIgIiICIiAiI%0agIiICIiAiIgIiICIiAiIgIiICIiAiIgIiICIiAiIgIiICIiAiIgIiICIiAiIgIiICIiAiIg%0aIiICIiAiIgIiICIiAiIgIiICIiAiIgIiICIiAortHrDSacka04Mz2x/5n0AqVKCbXTu2Kl/%0aOR+65U+IWmunvMei5w+sW1NIn1hWD5eHOtKZ+V9udwWu85K+c3vu+nY6RD8JK/ERQp9hERA%0aREQEREBERAREQEzwREGrVHwStK0V77ZfqGsjcQYZmuJHVniOzK3ar3pXBqvfq/pJmtomC9I%0ayUtW3aYexW8WjzL9X4z3jfMv1fSI7Pj0ihmpNodp0/d5bdWw1r5ow1xMUJc3iM8/yqZrVuU%0ack9FPT01SKapljc2OXG8WHHvsdOMrIgffesP3tcvo5TvvWH72uX0crWbqjUmjHth1jRG4W0%0aHdbc6RucD8tv8A7fKtzahqR7NmwvGn6xzBNJHyU7Bglpdx5/Mg+O+9Yfva5fRypJo3Vtv1b%0aT1M1rEwZTvEb+VZunJGV8aqudbbND1FZQQTVNeKdojbGwuO+4AbxA6BnPyLFs106dNaUpaW%0aYHu2b/WKpx4kyO5wT5OA+RBKHPa3g5wHnK5mpb3TWOw11yne0spoi8Nz7533LflOB8q5erN%0aFW/U9ZDU11VcIXxR8mBTT7jSMk8Rg8eKqXUejKGo19btLWWsuUwI5W4Pnn3xGzgcAYGDjr6%0aXNQWlstuN1uOkKav1BUskqalzpI/BDSI+ZucdeCfMQpdysfwjO1VJdtCaSslfarfWXW+xTX%0aB/I0rGVGQSC0Y4NwPfBdrvSWT4xvn0sfVQWEJGOOGvaT5CuPrDUFPpewz3Wrilmhic1pZFj%0aeO84DpI61x9ObPbZYLtFcaStuks0YcA2eo32HII4jA61pbdftbXD+sh/xGoOfVbXaSlgM1T%0ap+9xQjGXviaBx8u8rLZK11O2Z3gsLQ873DAxniq72mPZcarSunnuAhqqgVVVk8BBE3ednyH%0aJ7FzNQ6jqde3B+ntLziCzg4rrk47oc3pazrz6fNxQYqjadcRqF1dBSsfo2KrFHJVbh3iSOL%0awc82ePNzY61bsUjJYmSROD43gOa5pyCD0hcGCx2KHTHtAGwG28nyZjLxl35RPXnjnrUFsV7%0aqNnlyZYr9UCp0/ISKG4A55IZ94/HMP2ebmC2JpY4InyzPayNoy5zjgAKO6mvcT7BXizXajj%0auIicYHGRp8IccYPXzfKuzV09HeLZJBO1lTRVMe64B3B7T5QqkrxspobhVUc9udy9NK6GUNj%0aqHAOacEZB6wgm+htYUt30rb6u5VUNPWuj3ZmyODSXDgXAdRxn5V+bSNQy2vQdfdrJUxOmjd%0aG1kjcPbxka0+glQSKbZNJNHE23vDpHhjd6KoAJJwOKwbS6z2q0bdNO2/TFdQWtlQ0MqyCYT%0aiQHIJyeOPSgsPUurZdNm0T11G+S1VLQ2prGnPIPIG7lvVzqWQTR1EDJoHtkie0OY9pyHA9I%0aKrKXWddW0LrbV6Hu1RG+ENkiczO83GM4/zUg2a1Dxan24WK4Wimog0RCsyTJvFxOCerHpCD%0apa31NBpOxm5VUEs8YkbHuR4zk56/MuA3XtxcARozUBB4g8gPWtT2QP2vnfnUX+a+6em15yE%0ae7frAG7owDG7mwg2vd5cvwL1D8wPWsDtpLqe4W+luOm7vQ92ztp4n1DA1u84gdfRlfvc2vf%0aj/T/AM29Q7XEWoo79pA6guNtq4zc4+TbSNILTvtyTlBeajur9WUOlo6V9wjqXioLg3kY9/G%0aMZz2qRL5e4NGXEAc2SUFd996w/e1y+jlO+9Yfva5fRyv281WstMXOqrmRsv1klkMhhjbuTU%0a7SeYDpAHn+Rd2zatt+pNO19daZJGvp4ncpHI3dfE7dJAPYg4PfesP3tcvo5XT0xtFs+o7y2%0a2UMdWypcx0mJYt0YCxbIbpWXPQVNXXOeSqqHPly8jLiA4gDh5lo7MbbWV14vWq73TyQVtbK%0aYKeGVuHQwtOMY6OYD+75UEv1Te2aftL6+SlqatrXNbyVO0OecnnwSFC++zT/AIOX35lv1lZ%0aRzg451B9FasrKm+3HT2pWRQXmme58W4MMniJyC3PUPR8qDj1W2KgpYuUqbFeoo843nxNAz+%0aksw2s0xGRpy+/Mt+snsg/tf/8A1cX7HKxoXBtNG5xAAYCSejggrpu1inc4D3O30ZOP5Fv1l%0aZSguktVV+p9XXI2+OL3M0beRE7gd6WXPO09X+WOtTpBzXX21McWuuNIHA4IMreBWjer1STW%0amrjtl5oYK50Z5GR0jSGv6MjqVebPNn9tucd6n1PZ5HVHthJyJmL4yY+BBABGRknivzVGn9H%0a2nVdksNHpqOsq692ZGipkbyTM43ufjzOPmaUEg2Y67hu9idDfauGG7Ub+RnMjg3lOp46Ogg%0a46Qpj7f2j4yo/nW+tR7vXaO+JWfPSfWXF1ls105T6Wuc1osv8A0gyBxg5N8jnb3RgZOUFlw%0ayxzxMlhe18bxlrmnII8hX2o/oCCal0TZIKmN8U0dJG17HjBaccxCkCCC6h2iwWW81NvfZLv%0aUugIBlgiaWOyAeBz5Vzu+zT/AIOX35lv1l3to15u+n7ZTXO1U8dRS08wdXRkZeYutvV/7eV%0aSCzXOlvFsp6+glEtNOwPY4fsPURzYQV3FtioJZ5IY7Fenyx+/Y2JhLfON7gs3fZp/wcvvzL%0afrLHoH7bWufPEpJtF1U3S9k34Gia51J5GjgAyXvPTjqHqHSgyaN1dHqh9W2K219F3OGk91M%0aDd7ezzYJ5seld+sraaiY19ZURQMccB0jg0E9XFa9gNwdZaN15EQuJjBnEXvQ7qChG2q1VF3%0at9igp6SWqYLiwzNjaThmCCTjmHHnQTT2/tHxlR/Ot9agWt9az6f1RZ66nuNPVaflPI1UERa%0a5zHH7vI483H5D1hdaq2baJpaaWoqLREyGJhe9xmkw1oGSffKNbPNMaT1daai4P0uylgbO6K%0aEmokdyjR08/Dnx58oLLbqC0OaCLnRkEZH2Zqz0t1t9XMIqWtp5pSM7jJATjzKMd67R3xLH8%0a9J9ZR61aThsG2GlfZrbJT2r2vdvSNDnM5Ql3DeOeOAOCC1HODRlxAHlXzysfwjO1c3U1jp9%0aQ2t1BWS1MUTnB+9Tv3H5HlwVUG03SFn0rYWy0dfeZbnVSCGlidVZDndJIAyQB6SEEx0Zqa4%0aai11f3RVDBp6ixBE0tHhyc2Qerg4/KFYHKx/CM7VT0ezKxae0m24X+4XWB8UTZKs002Ghxw%0aOADSTgkBda27MtPXK301bSXO+Op6iNssbjVYJa4ZHAt8qCy+Vj+EZ2r7Vd96SyfGN8+lj6q%0asMDDcdQQVjSbXqSrhE1Lp+9zREkb7Imkdu8plozUlPquyMudHDNDC57ow2XG9lvmJVb6Iu3%0atJsFrK5rt2VnLsjP5bnbrfSQs7NRjSGlbTpXT8bavUjoWh8Y4tgkf4Ti8+Qk8O1B1tomtLr%0aRXaOzaRp46y5xROqarLd8RxgZxgEcTz9nWpbo3UFPqbT9LcqYgGRuJYweMcg980/L6MLjbP%0a8ATtNpqhlmrKyKqvVYeUrKlzwS53Pug9Q9Kjd9pqjQd9n1DpwMqbLVOBuFvjcMsPwjB/z2c%0awWwuNcdUWK21b6W4XehpqlmC6KWZrXDIyMgnqKzafvlv1Bbo621VDJoH8+Odp6iOgquL7Yq%0aek2jX3UmqaFkmnG0cbRK9u+OU+xNGGjjn3w5kE492+l/wgtn0lvrUG0vtIa3XF6t19u9DJb%0aPfUVU1zWxgA5Dd7pJDh8rSvgag2VkZFFCR+YyfVT2/wBln3jD9Al+qgnnu30v+EFs+kt9a6%0aNovdsvIlNqr6asEWOU5CQP3c5xnHNzHsVZtv2yxz2MFHAHPIaM0Mg4n+6u3sw01WafvurXz%0a0gpqKqrA6jDSMGMOkxgDmGC1B3dbaupdJQUUlXS1VUauXkY2U4BcXY8pCj3fSj/AAY1B9Hb%0a9ZfO13/e+iP7Zi/eapBRane7XVdp2up207mwtno5N7PdDPuvMQejyFBwe+lH+DGoPo7frJ3%0a0o/wY1B9Hb9Zftdr11Dqm+mZu9p+0xRQzPjjLn90Pd19AHEHyjyrsa+1RJYtPU1VahFU1td%0aPFBSMdxbIXHPR0bue0IMOk9fUmo77LaWW24UVVHAagiqY1vggtHMCT90FIdQXqhsFudXXOV%0a0VM1waXNYXnJ5uABKg9s3u/vXcpjf8AaVu9jmzvx8yseaKOZm5NGyRnPuuAIQQnvraS+/5v%0aosn1VwdabWbXFYJnaarC+5bzdwS0zw3GfC5wBzLo37V9Lb9U1ViodLzXKqp42yu7mha7wSA%0ac458eEAovr2vueo9Nz26j0PdKSZ72OEpphww7PQMoJhTbVtLGmiM9fLyu4N/FLJ77HH7lZe%0a+tpL7/AJvosn1Vx6TVFZDSwxO2fXRzmMa0nuUcSBjqXb0NqCg1TNdITYxQz297Y5Y54m7wc%0a7e4Y6MbpQTKCVk8Mc0ZzHI0PacYyCMhQ+bVU8u0iOw0TqcUNLTGWukk52uPvWtOefiPkJ6l%0a1ta6gh0tpqpuMjN4xjchjA9888Gjzf5KudMaM0zX2llfq2rgqbzWudUTk1O7uF3HdwD0ftQ%0aTzVesKXTj7fJUQvloKibkpqqMgsp+HDe8/wCwFYtpd8qbPoOuutomYJ2ckYpMBwIdI0Z8vA%0alc82/ROmdL1cL3wMs9fLyMpdIZGufukgA8cHAz8ir/AFDdrFQ7KLjp+g1B7ZzGVhpmuaQWR%0aiVpDB5gCUF0Pu0FBpxlzuczYoWU7ZZXn+iDw8vkWLSF890djhuYo56RkxduMmxlzQeDh5Cq%0a1vt40rqOKwRXHUbWW6jY11RQhpAmeGjGT5OZWxaKukrrZTVFtex9E9g5IsGG7vMMDqQbi0Y%0aLtb57pNbYayB9fA3fkp2vBexvDiRzgeEO0LeVS6U/6wWqfzH+AgtpERARFDNRUet5rvM+w3%0aC0w24hvJsqGOLx4I3s4HXlB+7Lr/XaisldU3IxmWGulp27jd0brQ3Hy8StS+bRoLZqOts0V%0amuldUUm4ZHUzGuGHNDh056VBdltJrOWyVxsFfa4aYV0okbUMcXGTDd4jA5uZS7See/NrPPP%0ayFN/hsQZO+a/8FNQfMD1rqaP11BqW8Vdtbba6hqaaISvbUtDTgkYGAc9IK5020G4xyPZ7jr%0a64tJGRDkHzLBs3pLtW6x1FqS7W2a3MrWxRQwzDDsNAHN5mt7UFkqGax1PWW7U+nbHaGQyVd%0awmLphICdyEc54Hn5z/AHSpfUTx00Ek872xxRtL3vccBoAySVUuyuvj1dtB1LqObJ7mZHT0j%0aXfcROLuPkOGfrFBbpIaCScAcSqjj2m1p1eJXQx+5B1YaBtXunPKbvvt7PNnj5lua61NVagu%0aLtIaQdylTN4NbWNPgQR/dDPX19nPzSh+iLW7RHuZ3P8AVBHuiTHhcpz8p588fQglIIIyOIR%0aVhobVFTYK8aS1g/kquHwKOsefAqI/uRnr6uznVng5GQgIiICIiAiIgIiICIiAiIgKBbX/AP%0acVJ+ct/ccp6oFtg/3DSfnLf3HKhxP+lv8ABe4Z/V4/jCpTzLE5ZTzLC7nXzmz6hV+L8XYtW%0am7rdaY1FFSl8OcbxcGg+bKkmndn1XVSzC7NdTsaAWFj2nJ9KtYNBnzTHLXupajiemwRPNeN%0a48vNA0Upn0Pe21EjYqQOjDiGnlG8Rngedc2Gw1hvsVqqWGCoeQPC4gDr8q1tos9Z2tWfRvT%0aiGmvEzW8dI3clfinFVpK0UtQ+Ce9hsrODm8nzHtWL3M2T48HzSn+a8/u/OFaOM6aevX8pQ1%0aFMK7SNMLLVXC23JtU2n9+NzHyedaVn09RV1BHPPeKemkdn7G/GRx860nh2aL8m3Xukjiunm%0ak336RO3aUcRTum0FBUwSTQXmCSKP37mtyG9PHitR2krcP8A+oKT0etbzwvURG8x+sNI4zpZ%0a6Rb9JQ9fi71j05LdnVjo6mGKnpjh0rzwPOutQ6RoO6R3ZeqTkOO9ybxlR4+H5skRMR0lJl4%0app8UzWZ6x7kMRTGr0jRd0P7lvVHyOfB33jPyri6ksU1jmhbLLHMyZu8x7DwI/5Kxl0ObFWb%0aWjpDbBxLBntFKz1nyR6q96VwKr3y79V70rg1fvlnTd3RjtL2Kz3jfMv1fjPeN8y/V9Jjs+O%0aSKKa10kdQSU1ZRXGpt11pGkQTxuO6MnJDm9IOB/xUrVfVOhr7LUSyM1tcI2PeXBggGGgnm9%0a8sjHZNS3yhutPp/WlqMr6p3Iw11Ozfhm/pDo4c/pAWpt5ZHT6ApaGljYxslZFBFEwYAAa4g%0aAfIto6Bv3Odc3Hhx407eH6yq/UeKrWdHZa3WU9TQ08m9JXTRgMglAOAOOCeYZz0oPScLBHE%0axg5mtDV9qtqfRF7qImywa+r5I3DLXNhaQR595djTWlLtabqyqrdUVlyha1wNPLEGtJI585P%0aMgkl6qpaGz11XTQmeeCB8scTeeRzWkhvykYVJbPr5Xaemudwuum71W3ivlL5Z2QcA3n3Rny%0a59HUrTu+u9OWi4zUNwuUcNVEQHxkHIyAR0dRC1O+bpH44i/Rd6kFZa81jLc9VaRq3WK50po%0aap0gimjw6fwozhg6T4PpCnHfMqPwSv3zI9aim0TWNiumr9F1dDXslp6GrdJUPAP2Nu9Ecn9%0aE9isDvm6R+OIv0XepB0tI6ifqGnqJZLXW27knBobVM3S/I5wuBt1+1tcP6yH/EaulSbRNL1%0adVDTU91ifNM9sbGhp4uJwBzdZXN26/a2uH9ZD/iNQaO0eBlpulh1PI0S0bALdXQvGWmCTPH%0aHkyfPwX5U6e0je9TO0vNa5aeS10wlh3HbjJGOxkjHE8SMkrmbV9XWy5aZqtM28zVN3klih5%0aJsLvBc17SeJGDzY4da6Wso32DWei747gHkWyrcOYhw8HPmJcfkCDmWLQ+j7pqO92d9sqYKi%0a2OYPCqCeVa4ZDh5ObtC6dNpzR9j1XHpyG2TVFRc6RxlDnb7GRg5yc8QctOCFvXWiqrbtetV%0a0paeV9JcKN9LVvY0kMLeIc49H3A+RauzT/8was1Jqt/hQyS9w0ZPwTMZI8+Gnz5QTqwWiks%0aVpp7db2vbTQAhoe7ePE5PH5VVWltWWvS+odYxXgVDHTXaaRhbA54Ld48cgK5XENBLjgDiSV%0aX+mb/AF2pbdq2ukLPadrpIKDDcEhrCHOz0g8D8pQRTaDrWzaottqpLN3RLM25Qykmnc0bo3%0ageJHlCk23Z3KaNp6Jp8Otr4YGjy8T/AJLiaXul0sex/Tl1trGzUtLLI+uh3cufCZnglp6MZ%0az/7Le1HXw6v2haUttueJqOjAutQ9vMBgGMH0cPywg37YMbc7sBzCzs/fYrDe4NaXOOABkqv%0abb9vS7/2Qz99iklhv3tter9b3U4jbbJmQ7+9nlN5uebHBBHtRao0LqG3dw3a6U01Nvh+6Hl%0avEc3EedRn2v2UffUX0h/rUo2mmz6Z0fWV0FrtrKt2IqfNLGfDcerHQMn5F1tLWe11mm7ZU1%0aNutc881PG+SSOmj3XOLQTjhzZQQH2v2UffcX0h/rWWjp9llJWU9VBVwiaCRssZM7zhzTkHt%0aC49prbdZdoer459Oy3SEzNbHHTUjJBDjPQfe5z0dSk3uosv4v7l/wB2RoJzYtUWa/TyQ2mv%0aiqZY277msPMM4ysmp7HTajs8lvrHzRxvLXh8L91zXA5B+Qr40zHQTW6G4UVpZbXzs4xugbF%0aIBnmdjzZXI1NpW7Xa6uqqHVFZbYS1re54og5oI6c5HOgjpuWqtAndvEb79YG8BWRD7PC38s%0adPy9qmN5fS0+jrxX0sDYGzUUtU/wCx7jnExc7h14AHFRo6Bv5BB1zcSD104+soBtSirtO0b%0abfJrGtuNTVDdkpTGAGxdJcQTgeTp4oLM2JwGDZrad4YL+VfjyGV2PRhTlVJpjR1VV2en9o9%0af1D6NjQ1rYImlrfJ75dmHQt+jmje/W9we1rgSwwDwhnm98gn0k0cWOVkYzPNvHGVCtoOm2X%0a99DcbRXU9HfaGRroKgv4FueLXY6Oc9o6V1NX6MtOrH0rruyZxpg4R8m/d99jOeHkCj3ec0p%0a8FV/Pf8EGlt5ma/Z7G100UkwqYt7cPAnDskDqUk1vR1l90w23We501I6csZO9zuJi+6Ax0/%0atGQq02tbPbHpnSfd9rZUNqO6GR5fJvDBBzwx5FModj2lHRMcYqvJaCfs3/BBMNPUNrsFnpr%0abb5IWQQNwPDGXHpcfKV96ifdDZZXad7lfcCW8ly/GMjIznB6sqHd5zSnwVX89/wU4slsp7N%0aaqa3UQcKanbuMDjk4z1/Kgr64V+0m30M9XV+56OngYZJHkOwGgZP3Sh2jKbWuoLzNrSihtz%0aqicGBhqQQ0AAAlgzwHAjOetWjtN01cdU6e9r7bXR0uX78jXtOJQOZpI5hnjzdSi9t1bd9E0%0aNNbtUadfDQU7BEyrofDjDRwyR0dfPnyIN58u05jHPezT7WtGSTvYA/SXE0lqraFqmknqrZD%0aZjTxSmLfkY5oc4DPDwuPOO1bGstcx6qpqfTmipDUVlzG7LNgtEMX3Wc8xxz9Q84Vi6VsdPp%0aywUdrpOLIGYc/GC9x4ucfOcoNXSB1KYqn3VNoWybzeR7kzjHHOck+RSFFz7ZebbdJJ47bX0%0a1U+AgSthkDiwnOM45uY9iDPLPSSxPjllgfG8FrmucCCDzghQ/Q2nn6Vut2iguVO+wzvEtNT%0al+XxOPvuPV0eXgtN2x3SjiSYqvJ4/y3/Bfnec0p8FV/Pf8ABBpaDnibtX1u50rA1xiwS4YK%0a69Fprl9e1eob9X01U2HDLdC13gwt6yD91/nk9Sr7Smz+x3LX2p7TUsnNHQFnIBsmCM8+Tji%0apv3nNKfBVfz3/AAQWCyohkcGxyxucegOBKh+o3a7F4n9oGWg23weSNQHb/vRnOCOnK+tObN%0a7Bp67w3K2x1DamIODS+TI4gg8MdRUzQUPru865nlg0rcPas1F2AYI6QHfDd4c5JOAcH5AVI%0abDbNotitFLbbfBYW01O3dbvbxJ6SSd7nJJKxXLTOq7HrWr1TQR0l8fKHN5J+WSRs6mDmGAA%0aOGenrXYoNq9nHKQ36Crs9dE0l0NRGeOBzAj/ADwgjup9WbQNOzW+Gtisr6iul5KCKJjnOce%0aA5t7rIHyrv7+1D4OwdjvrLn6HparW2rnayukRit1MDFbKd3kz4ZHb8p/JVroCo3UFwuEm1V%0a9zutiudbb7YXRUUUEJLS4H3/HgeOT8jepWzqLU1p06IDeatlMJ97k94E727jPN5wuN3zdI/%0aHEX6LvUghG0LXc110bc6J+nLvSNmY0GaeIBjPDB4nPkwtzSe0Geh0vaaRumL1OIKWKMSxxA%0atfhoG8DnmKybS9eacu2h7rQ0FzjmqpmNDGAHJO+09XkK3tG7QtMUOkrNSVV1ijqIKOKORha%0afBcGAEcyDr6b1vNervDQv09dqJsgceXqIw1jcAnifLjCmh5lDe+bpH44i/Rd6lKbdW09yoI%0aayikEtNOwPjePuh1oKd0fY36g2FupYHObUxzS1EOOl7HEgEdIPMt41+mLrpq01dytWH6mnZ%0aBVzw4buzNcAd484Bc3PDnxkrV2Y6ys+ltndCy6zSNmkfM+ONkTnF+HkYBAx2rUtliqK3YLV%0aukidFPHNJcaYYwWBrs5H90Px50G/fND6PtGpbJap7ZUmO5uextR3Qd1jmjg3HWSQPlW9qHR%0a+jNEUlPfJaKqkfBUxcjGyXec5+8CMA8DzE48iy62NTqfZlZ77bYnSXKmfBWxtjbl2+CGuAH%0akJJ/upqKY6r2j6bs4Y4UtviF0q43DBa7A3GuHWOHD8ooJnp/TVqstZWV1spDSy1wa6WMHwW%0akdTeYc65G2b7Wl7/oR/4rFNFC9s32tL3/Qj/wAViCK6a13Q0mnLVTv0tdp3Q0kUZlZSNLXk%0aMA3gc8QcZXS74dv/AARvP0NnrWrpfUGs4dNWmKk0nFPTMpIWxSmsa3lGBgw7GOGRg4XU90m%0auvwNi+nN9SCFbRL6NU2+3Uls03dKWWKtZM58lKGjdAcMZGesK91V961xq+y2ya4XHSUMNJD%0ajff3aDjJAHADrIVi2mqNfaqOrczcNRCyUtBzu7zQcelBAtrv8AvfRH9sxfvNWTbNT9x2aj1%0aJSSsgudona+Fzv+0a4gOj8uc58wPWse13/e+h/7Zi/eata5uGvtoMVsjHKafsT+Vqnc7Zp+%0ahnlA4j9LyIN/ZdY6Sq2ckVjm1br1yk9Y/wAZzyQRnrGO3Khmz6lqK/aBT2S51kVTSaWE3co%0aB4yHfAaf7uR5sALpz1Nx2b0N+ttPHylPWVGLI0ODnb8g8Jobz4bkfKPKsVw0lPobT1l1HQh%0a0t1tsnK3LByZ2SfygPXu83aUHfoft+XH+xh+/GrIVX2CshuG22orKV+/Tz2NkkbutpdGQrQ%0aQUxX0lxrNt97jtN2FqnFBG50xja/ebiLwcHykH5FJfaLVn4dR/RI1B9XnTw2x3j3WMlfQ9x%0ax7gja8nlN2PHvePNvLLvbKPves+bn9SCZ+0WrPw6j+iRrl7F454dSa4jq6kVVQysjEk4aBy%0ajsy5dgc2VwN7ZR971nzc/qXX2Edxe22sfaoObQd0xcgHAg7mZMZzx5utBalyFIaOT2xEPco%0awXctjdByMc/lx8qpW5ad0dHtPtNDDBRi0SUUj5mid24ZBvYyd7IPAdKue8WyjvNumoLlAJ6%0aSXG/GSQHYII4jB5wFUtz0Tp2HaxZrVHbI22+ehklkh334c4b2DnOegIP3alS2G0aMtMNkZA%0aLfHeYpZY4nmQZ5N+c5J5wOZdL3cbPfiyH/uz/wBK521WzWXTel7d7R0jI4xeoHTRxPLy5zY%0a5DjiTxwebyru98ql/BW+/RW+tBwNT6w0LVabutPQW+JlXLSyshcLduYeWkNOd3hxxxU82U/%0aa7sX5v/mVDdV7QKat0xd6Vum7zA6ekljEslM0NYSwjeJzwAyplsp+13Yvzf/MoJWql0r/1g%0atU/mP8AAVtKHWjS8lFtJvOojUwOiradsLIWk77SBHkno+49KCYoiIC4N+1dYrE5zLpcoIZW%0a88W9vP8A0RxXeXGfpmyyXaa5y2yllrpiC+WRm+SQABwPAcAOZBUeynU10prTWUVisNTcXTX%0aCSY1BO5EwODeBcenhnC2a83uLanrOpsNbSUYp6eGWodURuflgiYeAaCc8CpJsJAGl7oAMAX%0aSf91i/NLtD9sutWvAc009OCDzEcmxBgs7df3i101wob9ZJKaoYHsdyLxw8o3edNGXzU820S%0assV3rKOrgooOUnfTRkNDiBujJ6ePoPUuO/UE+y2rulifA+qo581Nowc4Ljjk3eQE5+Q9am2%0azLTM1htM1Vc3cpeblJ3RVyc+CeIbnyZPykoOftTbd7xPbNMWqJ8cFyLnVVXjwWRMI3m+kef%0agOlRfQ2nRJX7RLDaqqW3tbJTwxTRnLmgcpz+fHHzq6lWuzP7YG0L87h//ABUHN1haItn+lb%0aNBp2WSCae6Qx1NQD4c4LX5BPVw5lbirLbI8VVx0haGeFNU3Rku6OhrcAn9f0KzUFTaDtkW0%0aHZ/K3U731c7auVsVQcCSLg3G6f8lYml7S6x2Oltz6yasdCCDNMcudxz2DmUK2AfzFl/PZf2%0aNVlICIiAiIgIiICIiAiIgIiICgW2D/cNJ+ct/ccp6oFtg/3DSfnLf3HKhxP+lv8ABe4Z/V4%0a/jCpTzLC/nWY8ywu5185l9Qqsemmlp9kYkp5HxyCQ4cw4P8qvrZRW1dTX14qZ5pQ2NpAe4n%0aHEqOWLV9Ra7V7XupYamnDiWtf0ZOfl4qZ6F1TBXVNU2alpaIMYCHMIG9z+QL0+j1GHLlxTF%0a9to22eP1ulz4cWaJx7xad90LprncDquNhq6jkzWBu7vnGN/mUrvv20bb/Ut/a5ceq1wIa6X%0ak7TRkskO6/hk4PPzLn0mo3V2sqS53HdjY0huG8zW8f8AMqKNThp/h8+8zaE1tJnyf4vh8sR%0aWY+KQVdz7i1Td45KxtKwva4Ew7+8ccf8AJSS91kcFHb3MrGxOnbwIpy7lOA6OhcqeWBtyq6%0amju9C1lQ4PLZWbxHDHPlZTc6g7ub5bTu832Lm9K6VL8sWiZ7/89XKyVm01mK9o/j4OZbpJZ%0adH6mdPnlDK7OW7vQOjoXB0BXUUNXNR3WKI0s7eEkjQdx3n8oUhuFZRUOmrxHJcYamprHF2I%0axjiQBzfIo3btX9xUMNN7WUkvJtDd5w4nHyLn58uPFlpNr9o+Pm6Wnw5c2DJWlN95+G3SEo0%0azTR0WnNTRQyNlhZyha9pyCNxcV8tttGi2xQ8hUXKp4uIAcY8/swPSpJpnVMNTYblNJTUtO+%0aIO3Ym4Af4OeP7FFRrj/wDw9EM+QepT5s2npirtfvE7dFfBp9TkzWiab7TEz19GlpOa2MbLF%0adJqlhke0BkZO64flBS/WdFpqmq6c1scsJdH4PIsw0j5OlQu2UdPfq+snqauKg8IPa3HDjnm%0a82FNX3ez0Vp7lvNbFdcDDGiPwh8v+ag0V4nBNL7beUz/ACs8QpMait6c3N5xH8Tts+tJUWn%0aJqSvkpI5JI2My90zM44HmUF1TPbpnUwtc9RKxjS0iYk7vNgBTequNqutobR2m5RW2Bww+Lk%0awCfJlV/f7bBbaiOOmq2VTXNyXN6FpxK+2CKU2mPOYScJx76ib5JmJ8on+ejhVXvSuDV++Xe%0aqvelcGr98uTpu71sdpexWe8b5l+r8Z7xvmX6vpMdnxyRV9ftok1Jd6q1WfT9yuNdTv3HbrN%0a1mfOMnHTzKwV+AYysirZLRrvV43LzVw2G2P99BTHelc3qJB/zHmUttehtP2+wm0tt0M1K7j%0aIZhvPe7xi7nz5sYUmRBV9ToS9aaldVaCur2RZ3nW2qdvRu8jSeb0edSLQ2prje5KujvNlqL%0adXUgbyhd/JuznG6efoJ/zUuRBzaqxWirnfPVWugnnf76SSnY5x6OJIyVj9zNh+JLZ9Ej9S6%0ayIKf2m2W202ttBxUtto4oZqxzZmRwNa2Qb8XBwA4jiefrKsr3M2H4ktn0SP1Loy08M0kb5o%0aY3vjOWOc0EtPWD0cwWVByotO2WKVkkVntzJGEOa5tKwFpHMQccCottzaXbN7gGgk8pDwH9Y%0a1T5fEsbJW7sjGvaehwyEHOkpGQ0MtVQ0VO648iXRksaC9+7wBd5ThQSordolS1gqdK2mUMc%0aHtD6iN267rGXcDxPFWeBhEFWXSs2mV9tqqQWGgh5eJ0XKMqmbzd4YyPC5+K1NLw7QtOWKlt%0adFpy3mGAHwnVTMuJJJJ8LrKt5EEbvtFebzoeWjjfDQ3iqpmsly7LY3EDfaCM+UZUUuVXctL%0aWV+l7DpivroY6XkY6uNv2N7nt8JxwOfeJyrPRBX9mjq9GbIYY6q3vq6ynp3l9K1u/kve44d%0a5BvcfICs2yvTNRaLdUXS8DN6ubhLPkY5Nv3LAOjGebzDoU6RBWWo473YNpMuoLdZp7rR1VC%0aKZzYD4THBwPN/dHb5F09nlPcKduor3e6J9C+4VPdDac+E9sbW4GQOOefh5FOkQVLbaap2m6%0aliutypnw6Wt7iKWnlGDUv8AGI6v/brW1FY9V6InkZpZsV3sTnF7aKeTdkhzzhpPR2+ZWc1r%0aWNDWgNHUAvpBSWmLlqKx6p1DdarSN1k9tHseI4WFwZu56ccedSv3fXn8CL780rCRBEtMapu%0aN4ufc1Xpu522LcLzPUs3W5GOHnOU1prSLTNVTUvtbXV1TUsL4m07Mg4OME9napavzAznHFB%0aV7q/aFqcblFQQaeo388tQd6UDyAjI7PlXf0joC2WETT1RddLlUAieqqhvFwPOADnAUyRBXV%0a52aQx1Trjo+ulslx592MkwvPUW9HpHkX1pvU2p6W+U1j1VZXulmJbHX0vGN2ATl3QOAz/kr%0aDRAREQVr7IBrn6BAY0uPdcfADPQ5WNT/AMhH/RH7F9uaHDDgCPKv1AXO1BdYbJZ6m41TJXw%0a07Q5zYm7zsZA4D5V0V+OaHtLXAOB5wQgrFu0m7XbDdMaUr6kO5pajwGDy5GR6QvyTTettUt%0aLNS3aG1W9/B9LQjLnDqLv+PyK0AiCuazZFp80kLbW+rt9bCPAq4pSXk9bv+GFznVuvNFf7d%0aA3UdpZ/2sXCZg8vT2g+dWuiDi2/UFPVaWZfZo5aSlMBqHNmGHNaMniPkVd+x6oZ+4r5eZmF%0akdfO0Rg9IbvEkeTL8fIVbU8Mc8L4Z42SRPG65jxkOHUQvijpYKKlipqSJkMETd1kbBgNHkC%0aDOiIgrLQbHDaxrdxaQ0mLBI51Zq/A0AkgAE85wv1AUJ1btBpdPXb2rFtuFbWlge1sEYIIPN%0axypsvndaHl2BvEYJxxQVkL9tAvwxabDBaIHcOWrXZcB17vA+grPb9mEVbVmv1ncZr1WluAw%0aksiZ5ABg/s8yshEFW1Gzu7afldVaEvU1OM7xoak70bvIDzej5V0tJ6yvVRe4rHqWwz0lwc1%0axE8QzC4NGS7PQPMSrARBp19sobjuC4UVNVcnnc5eJsm7nnxkcOYLV9zNh+JLZ9Ej9S6yIK8%0a2rWG00uz+8TUlpoIZ2xtLZIqZjXDw28xAyuhobT1mm0XYpZ7Rb5JX0ULnvfTMLnEsGSSRxK%0amE0Uc0bo5mMkjdzteMg/Iv2NjY2NZG1rWNGGtaMADqAQcv3M2H4ktn0SP1LowQxU0DIaeJk%0aULBhrI2hrWjqAHMsqIK12IUNPPs9ojV0sUr2TS7pljBLfC6M8y3L7Xa6ZcauC12C31Nt3i2%0aJ0k7AXsx0gn0KdxxsibuxsaxvU0YC+0FZQXDaNTxNip9L2qKJow1jKljQPMA5cSxW/aHab5%0aeLsLFRT1lyeHPdJVM8BozhrfC5uIHyBXQiDgaQqtQVVHO7U9BBRVAkxGyGQPDm45yQT0rlb%0aZATs1vQAJO7Hzf1rFNF8SRslYWSMa9h52uGQUFW6YumvYtN2mOi07Qy0raSJsUjqtrS5gYN%0a0kZ4EjHBdP232i/gzb/AKa31qwGtDGhrQGtAwABwAX0gpfaRcNa1OirlDd7DSU1C4R8pLFU%0ate5v2RuMAHjxwFamluGmbQDzijh/cC6Tmh4LXNBHUQv0AAAAYCCu9rMUkt10UY2OcG3iIu3%0aRnA3m8SpnYrJb7FSyU9rp2wRSSumcAScudznJ7F0kQcau05b67UVDeqpj31lExzIQXeAM/d%0abvWOPH1BcHVutYbTcKi11NgulfEWAOfDC18cjXN4jifKQVN0QVVs7ir7ttBuWoZLTNa7aKF%0atHTxSs3M8WngOb7k83NkKZ6uuF/oBS+560R3Iv3uW35hHuYxu8/PnJ7FIkQUvS0uuINcV2p%0aDpiB8tVTCnMBqmbrQNzjn+56VIfbzXX4G0n0xisdEFce3muvwNpPpjFwNMU+ubDd77XxaZh%0alddZxO5hq2ARkFxwOv33oVzIg52n6ivq7RTzXikbRVzt7lIGv3wzwiBxHPkAH5VW2urXqK7%0a7TaU6ejfSdzUPJPr5G+A0PLslp6Tg468586tpEFP640ozT+kLFQ0LqmskdfIaiomflznvLH%0aBzj1DgFcB5uHFEQVJqnaBNdrBcrXRaZvQqauF9ODJCMDeBaTwJ61Otn9vntei7PRVjDHURU%0a7Q9h52k8cHzZUhRAUAsWkbpQ7Tbpf56iJ1vqWPbHGHkuBO7jI5vuSp+iAiIgKH6r1lNYrga%0aOGwXSvcYw9stPGCw5zwJ6+CmCIIHsZtVfatIy+2lO+mqKqrkqeSeMOaHBo4jo96opV1d9ot%0aqOsHabtzaysmZTRgvdhsQMbfDPWFc6+GxsbI57WND3c7gOJ85QVzbNmFNWUtXUawqZLneKx%0auHzBxAg6QI/N5seTr1aKXV2hqqGiqaeXUNje8RwzRfy0WTgA5/z4eXoVpogDmVWaJqhbNXb%0aSa2eKZ0UU8UmI2FznAcrzDpVppgIKv0Bbq/U+pX61v0ToWbpjttM7/s2cRv9hPnyT1K0F+A%0aAAADAX6grfYGxzNDyh7S092y8CMdDVZCIgIiICIiAiIgIiICIiAiIgKBbYP8AcNJ+ct/ccp%0a6oFtg/3DSfnLf3HKhxP+lv8F7hn9Xj+MKlPMsLudZjzLC5fOZfUKutbtN3W40jKmjpXSQuy%0aA4EDODj/JZ5NJXyJjnmikwB9yQSplZxWnZW0WwSGq5Q7vJ++/lTn0Lk6fZqj26ou6m13c4l%0abym+OGM8c+Rd2OH4YinS0zaInePe85bimeZyTvWIrMxtPedkSt9qrbhVPp6WBz5mDLm8xHa%0astBY7hXmoFJTOkNOcSAdB4+pWbQiAbSK7kN3Hcw393xv+cLn6GqXUbdUVDGhzo5C4A9OC5Z%0arwrFzRW1vOf0a341m5LWrWOkVn81Yva5jnNeCCDgg9C3JrXWQW+KukhLaWXgx+edS/Ulqp9%0aQW329sjRygH+sQN5wenh1rJcmB2gLE1wyHTNBHylV44dMWtEz0iN4n1WbcVia0msdZnaY9O%0aiM27S93uFOJqajcYzzFxDc9q+63Sd5o4HTTUbtxvElpDsdile0yvrKC6UUFvqHwRui96w4H%0aOs+nqLU9LVCeaVlZE5hHJul4celWJ4fg8ScP0pmPNXjieojFGfesRPaPNWGSMjm61uWq11l%0a1mdFQwule0ZIHQF83ZrmXOqa5gjcJDloPAcVPrbKNG6QZVlg9sK1wc1rugf+37VQ0ukjLkm%0aMk7Vr3l0tZrZw4qzije9u0K7qoJaWokgqGFksZ3XNPOCt2nslwqbc6ugpnvpm5y8eTn4KU7%0aQ6KKupaTUNCMw1DQJcDmPQT+xdXSd09p9n5rDGJGsmw5p6QX4P7VZx8Op49sV7fRiN4lUyc%0aUv7NXNjrE2mdpj3qv/at65WustohNZCYxMC5mekcPWpHrGwwdztvNlIkoJuL2t/7M+pbu1E%0afYbH5YXf8AlUV9BOPHktefq7be/dNTicZcuKuOPrb7+sTCuKr3pXBq/fLvVXvSuDV++VfTd%0a3cjtL2Kz3jfMv1fjPeN8y/V9Jjs+OSIiLIIiICIiAiIgIiICIiAiIgIiICIiAiIgIiICIiA%0aiIgIiICIiAiIgIiICIiAiIgIiICIiAiIgIiICIiAiIgIiICIiAiIgIiICIiAiIgIiICIiAi%0aIgIiICIiAiIgIiICIiAiIgIiICIiAiIgIiICIiAiIgIiICIiAiIgIiICIiAiIgIiICIiAiI%0agIiICIiAoFtg/3DSfnLf3HKeqBbYP9w0n5y39xyocT/pb/AAXuGf1eP4wqU8ywu51mPMsTu%0adfOZfUKp/btQMt2zlkVFVtiuLXnDRgkAyeXyKOSavvr2lpr34PDg1oP7FwF+q7l4jmvFa1n%0aaIjZz8PC8GObWtHNNp36pfs6uMNJfKievn3d+M5e88Scrc03c6OnpNTNlnY01DjyWfuvfet%0aQRGtL3BrQXE8wC3w8RvjrWsRvtv8Aq0z8Kx5LWvM7b7fo6+mL7UWK4CaLLoXcJY+hw9amGt%0arza6nT9CLU+PLJhJyQ4Y6ebzqudx2/uFp3s4xjivp0MjeDo3A8/EJh12bHiti23if0NRw3B%0amzVzb7TH6rHvXtPq401Ybm2leyPdMbxxB5192aO16aqnV8l77qDYy0RA5zn/wBlWS/Wtc92%0a60Fzj0BTRxX6Xickc/r1V54N9DwvEnk9OjuWfuS6aoM9xe2GldIZn73SM8G/LwUsNzs1/wB%0aSVfts9hoadgZT7ziATniVW7o3tJDmkEc+QvwNccYBOebA51Fh11sUcvLvvO8+9Pn4bTNPNz%0azG0bR7li2y52rfvFimlYy2PJdTOJyG8OIHy8e1c91ZSQbPKq3CoY6oE/BoPEgSA57OKhRBB%0a4jHnRZtxO0xMTXymPwlpXg9ImJi07bxP4x/dJNHai9qZnUtYOVts/gyMPHGeldPadcKGufb%0aG26VkkcUb2kNOd33uB6FB0UUcQyeBOnnrErE8Mxe0xqa9Jj9WtVe9K4NX75d6q96Vwav3y1%0a03d1I7S9is943zL9X4z3jfMv1fSY7PjkiIvlzmtPhOAPlKyPpF88ozx29qhmyrU9ZqjTc1d%0adDA2dtU+ECIbo3QGkcCT1lBNUXzyjPHb2r66EBFF9e6nm0pQ0lcLfJVUZmDKmRh/kWH7rHT%0a+z0LrtvNA6yG7tqGOt4hM/LN4jcAySg6KKDSbVdJMHC4vefyKeR37AtF+1/ThcW0rK+peOG%0a7HTnPpwgsdFC9Ma4fqC7R0sVhutLTOa4901EW6wEDODjPOpogIiICKNP1tYW6mFg7tLroXi%0aPk2xuI3sZxvAY9KkqAijF/wBd6csNSae5XOJk7ffRsBe5vnDc4W3p3Vdl1EHe1FfFUPaMuj%0a5ngde6eKDuIii1919pqx1Lqa4XONs7eDo4wZHN84aDhBKUXF09qizaiY42iviqHNGXMBw5o%0a8rTxXaQERcu/X+12CnE13rYaVjve77uLvMOcoOoihtt2l6TuFS2CC7RtkccDlWOjBPncAFM%0aWkOALSCDzEIP1Fx9QaltGno2vu9dDTb3vWuPhO8wHErj2vaRpW51TaemusYlcd1ola6ME9Q%0aLgEEwRfgIIyOZfM0scMZfM9rGAZLnHACD7Rce0altF4r6mjtddFVTU7Q6TkjvNaCcc/N0Ls%0aICItK8XKls9sqK+4SGOlgbvSPDS7AzjmHHpQbqKA99zRvxlL9Gk+qujYNoWm9QXSK32qtfL%0aVyAlrDA9uQBk8SMcwQS1Fzr/eKKwWqa43SUxUkRaHvDS4jLgBwHHnIUS77mjfjKX6NJ9VBP%0akUW03r3T2pLiaG0Vj5qkMMm6YXs8EYyckAdIUpJwOKAi4lfqqy0NxpqCouMAraiVsMcLHbz%0ai5xAGQOYZPOu2gIuRqbUNt01b21t4nMFO6QRBwYX5cQSBgAnoKjHfc0d8ZS/RpPqoJ8ijml%0a9aWPVFRPBZap88kLQ94dE9mATjpAUjQEREBERAREQEREBERAREQEREBERAREQEREBERAREQ%0aEREBERAREQEREBERAREQEREBERAREQEREBERAREQEREBERAREQEREBERAREQEREBERAREQE%0aREBQLbB/uGk/OW/uOU9UC2wf7ipPzlv7jlQ4n/S3+C9wz+rx/GFSnmWJyynmWF3OvnMvqFX%0a4iItG4pLpEwhkrpAxpa5oLtwl+CccCOZRpbNJcKqkYW00zo2k5IHSrGmyxivzWVdXhtmxzS%0avdKLpHFLc7fye5vPm4O3CHYaccc8/Mu+GsNRvmSMvcwjdLQ7wefhjryq7mutbMWGWpe4sO8%0a0nHAr9hu1fCxrIqqRrW82DzLo01+Otpnbu5d+GZrViN+zC4RGteHlzId88w4geZdLSTo2X2%0aF0pAjB47xwT5h0lceR7pJHPecucSSeslI3ujka+Nxa9pyCOgrnUyxTJF9u0urkwzkxTTfvG%0aya3WAS0VeYxE1haXB73jPvhzdPyda/LA+KOjt4aI31Dt8sa1vviMHDnEcFDRNIOVw8/ZBh/%0al45/aswuFU2AQtne2IDAaOHBXY11Ofn2c+eHZOTk5vP+G7qgj20LBnLGgO5sB3SARz45srk%0arLPUzVAYJ5HP3BhpdxIHnWJUM14yXm0Olp8c4scUt3gREUKdq1XvSuDV++XeqvelcGr98r2%0am7to7S9is943zL9X4z3jfMv1fSY7PjkiqPXlu9vNsFltNRV1lPSTW4veKaUsOWmUjydAVuK%0an9fUFVc9s9jpbfcH26ofbXFtQxgeW4MpPA9fMsju96i0/G1/+mf8ApUI2RaGoNRaYmrKqvu%0akEjat8QbTVG43Aa05xg8eKm3uI1P8Ah1WfRW+tQjZHpu83XTE89t1NUWyEVb2GGOAPBcGty%0a7JPTkdiDf2l6GpNNaPq7pb7peXVETow0S1e83wngHIAHWrc0+S6w21ziS400ZJPT4AVP7Ud%0aMXy2aMrKq4aqqbjTsdGHU76drA7LwBxB6OdXBp3+b9s/NYv3Ag2K2Kmq6aalq2xyQytLJI3%0a8zgecFRXTWn7doqyV1PW3MS2momJZHVlojja77jjz56evq51w9o+haF9vv2oBXXNlY2CSoD%0aGVGIw5rOAxjm4da6uiLXR6g2Y2SmvMPdcLoQ9zZHHi4E4OQcoN+K6aLi/kqmxM/omMKCbLL%0a1aKHVuupKivo4IZ68Ogc6RrWvbvy8W9Y4jtCmfe60aDg2em+df9ZV/s30np+56p1pTXCghl%0ap6Ku5OmY57gGN35RgYPHg0diC2G6rsDnBrbzbyScACdvE9q1tbatoNIW6GsuTJpGzSckxkL%0aQXE4z04HQtOLZ3pBr2vis9PvMIIIkecH9JSG7WqgvFMKe6UkVVCHB4bI3IB6wgyWuthuVup%0aa6lJMFTE2aMkYO64ZGR8qje0zVbNKacknjIdcJ8xUsfPl5+6x1Dn7B0qTPdT2+hc53JwUtP%0aHk/ctYxo9AACqTSUMu0TXc2pq9jvaS2v5KgieOD3DiCR+sfLujoQQrTlkrLFtU0zFc5HPr6%0andq597na5+/wJ6+Az5cq99oN3fYtGXa4wndmihxG7qe4hrT2uCrfV/8A1gtP/wBVF/8AiKW%0a7cftZ3X+lD/isQRzYzoq2VemWXy80rK6trnvcDUDfDWhxHMeckgnJ6wuRtcscGirvZ9S6bj%0aFG7ltySKM4YXAZHDoBAcCOZWPsk+1zY8fAn99yi3sjx/8Ak23/AJ+3/DkQSzaFf3WrZ9cLr%0aRuLZXwNELukGQhoPnG9n5FEtj2iLVLpWC73ejjra6uLpCagb4a3eIGAek4znyrJtRJ7ydL5%0aYaT/AMql2zH7X9hx96sQVdtTtEOg9S2TUenY+5WPlLZoYzhpIwcY6nAkEeRXtG8SRtew5a4%0aAg+RVH7JL+bNq/PD+45S2561s2lrfaorzPJHJPTNezdic/IAAPMEExVEQ0EOrdul0pNQ5kp%0aqNrzDTudgODN0Nb5jku8qsnTW0HT+o7oLfaqmWSpLS8NdC5owOfiQq62l8nfdoNNRaPgm90%0a1N/L1kMm41gA5ndZAIBPyceYBLdpWiNOu0bc6mOgpqOekp3zRSwtDDvNGQ04584x8qy7DK6%0aqrtn9Maxz3mGV8Mb3cSWDGOzJHyKAa4sGu4bS2fUle662iFzX1MNLIGHcB45w0Z8+DjnVu7%0aP6+03DSdDJp+MQ0DG8mIemNw52u8ueOenOelBW+h9K1OrdXXe+60t9S1jXDuanqWOY0gk4G%0aD0NAHDrK7+1HQtik0dcaykoaejq6OF08ckLQzO7xLSBwORwVmKo9qeoajUFezROmfs1VUPA%0arJWnwY2g53SfkyezpQSHYrcqm57P6J9Y90kkL3wB7jkua08OwcPkXIuuze66kvdbUajv85t%0arqh7oKSA8BHvHdB5gCBjoKnul7LBp6w0drpOMdOzdLjzuceLnHzkkrqoKP2C00dFrHVVLDn%0akoDybN48cNkcBnsV4Kltif8/tZf1rv8Vyti/3eksNoqLlcXuZSQbu+5rS4jLg0cB5SEHRUC%0a24VHIbNrm0HBldFGPnGk+gFYu/BpH79n+jv9S6+0nS82rtN+1tNVMpniZsu89pIdgHgcc3P%0a6EEc0VpfSjNH2SS7UdvNXPSslc6YgOcXDe6/KpjadLWC21UdbbLbSwztBDZYxxAIwcKBU2x%0aK0vomC4XKumrtwAytcA0HHMAQTgedcjZ9V3PRO0V2j7lUuqKCozyDnHgDu7zXN6gcEEdaCT%0a+yCqeQ2fmPP8AL1ccfnxl3/lWfT+lNIwWG0x3GitxrXUsXKGRwDnP3Bk8/XldDajpCo1lZq%0aaipquOmdDNy32RpIcd0jHDm51Ge8laJKQ903Kvkry3wp8jdLuvdIz6UE/s+mbHaqnuq1W6m%0ap5i0t5SIcS09HoXD1/pq+akq6SC23l1ttrWHugRk773Z4YxjPDyhQrZVc7npvXNZoq8Tuni%0aAcacuOd0hu8N3P3JZxx0Y86utB5yvelKTSO1HSNHRzTT8rPTzSSSkZLuXxw6hwC9Gqldqf2%0a5tGf0qb/xBV1IKh9kdKXWCz0bOLpqwuA6y1hH/nUqj0louEx00lDbTOGhuHOG8T2rW2o6Gq%0adZutZpq9lJ3G55O80nO8W8RjpG6uFV7ELPJRv5K413dxGeWkIc0u6y3GfSgsSy6etFmkklt%0aNBBSvkbuudGPfBdZVBsVv1ygu900lfJXyz0O86Jz3ZIDXBrm56RxBHkyrfQEREBERAREQER%0aEBERAREQEREBERAREQEREBERAREQEREBERAREQEREBERAREQEREBERAREQEREBERAREQERE%0aBERAREQEREBERAREQEREBERAREQEREBQHbAf+gaT85b+65T5QHbGD7nqZwHBtS0n9Fw/zVD%0aif9Lf4L3DP6vH8YVKTwWJ3OvkSZ6V+5yvnEvqMRsIiLVsIiICIiAiIgIiICIiAiL8PMg1qv%0a3pXAqvfLuVbgGlcSRplnaxnFznADzlX9NHVt2rL2Kz3jfMv1fjPeN8y/V9Ijs+OSKoNfRXe%0aTbJZDp90Edd7WncfUNJjHGXOceTKt9fm6N4EgZ61kV33LtM+/bD+g9QnZHBrKTTEx05U2uO%0ai7reHNqWuLt/dbnm6OZX2qY0pJqfZ8LhaRpqqulE6qdNDPTnPAgDoB6AD5EG9qXTO0DUdom%0attxrbJ3NKWl3Jh7TwII446wpTY9QOh1VHpF9MDJSW6OZ1Q1+QSA0EYx5QuMdf6ix4Ohbtno%0ay0+pfOz21Xys1pd9Vagofa91TA2mhpyckNy35fuBz8+SglW0P8AmJqD8xm/cKj+g9QW2zaD%0a0rT19SyOesayGGPnc5znY5urjzrvbQ4qyo0Xd6e20r6qpngdE2Nh4kO4EjrwCThRXZts2ZZ%0amU1x1C7uy6xsAijcd5lMOgN6yOvmHR1oI1o7SVNq2+arkuVfcozTXKSONtPPujBc7oIPUpP%0aHsdsMTnujr7yxzzl5bUgFx8vg8VFdG1GraS+6sGmLZS1cL7lIZXVEgYQd52MZIypX7abTfi%0aC1/SG/WQaWyKk9rdZ6ytsdRUTU9I+KOMzyb7sZerQq6uno4uVq5o4Y843pHADPyqrNj5uD9%0aa6zku8DYK574jKxhy0Oy/IB6VMNoWjoNZ2uCjnq5KUwy8q17G72eBGCMjrQfm0ixXHU+l3W%0a2z1cNM+aRplfISGvjAJLcgE8Tu9igtq0HtBtNBFRW3Utvp6WLO5GxpwMnJ/7Pyq2bRQstlq%0ao6CJz3x00LIWueckhoAyfLwW4g8zX206ph2nWuirbxBLfZGMMFW0eCweFjPg+Q9HSrQ1DYL%0a7JslvNvvtay43MAztkiHO1jmvDRwHHwT0dK6130Oy46+oNTmvdG+ka1op+SyHY3vus8PfdX%0aQpmRkYKCuthd5p6/QlLRiVvdVC58UjCeIBcXNOOrBx8hUc9kLcI61llsFGRNXS1HKmNhyRw%0a3Gg+cuPYu7e9kluqblJXWS4VdmmkJLhT8W8efABBA8mVv6Q2Z2vT9yFzqJ57lchxbNUfcnr%0aA48fKSUH1tPsz59lldQ04L5KWCN7QOkRlpP6oKx7FLzT3LQdBAyRvdNEDBLHni3BO6cdRbj%0a0qeuAcC1wBB4EHpVZ3bZFb5bhLWWO51lmfIcubAct+TBBA8mUHA2/1rbpXWHT1A5stbJMXu%0aY053S7DWA+fJ7Fbc9lttVFAyuoKSq5FgYwzwteQPJkcFFtG7NrVpyvNxkmmuFz6Kio+5PWB%0a1+UkqdIOfRWW1UM4morZRU0wBHKQ07GOx1ZAVP7K6iK17VdU0VzcI62okk5J0nDf+yFxAPl%0aBB+RXgobrXZ7aNVztq5+VpbgwACpgOHHHNvDpx2oO1qy4UVt05cai4SMFOIHhwcff5aRugd%0aJPMq+9jlTzx6Tr5ZA4Qy1ZMeeY4a0Ej9nyL7h2OwTTsN61BcrjTsORE44HaSVZtuoaa20MN%0aHQQsgpoW7rI2DgAgr/abrSopaiPTemAZ7/V+ASzjyAPT/Sxx8g4ldjZzoum0lbiZHNqLrUD%0aeqak8STz7oJ6P286idRsckfd6q4wanq6eonke8vjhIcN45xvB+Ssvemuf4b3X9F38RBbAIK%0aKJaD0lVaXNcaq+Vd17p3N3lwfse7vc2XHn3vQpagpbYn/P7WX9a7/Fcrjq6aCsp3wVkEU8D%0a8b0crA9pwcjIPA8QColovQzNMX28XJle6pNxcXGMxbvJ5cXc+TnnUzQcj3MWH4ktf0SP1KP%0abUNXV2jqO31lLRx1NLLKYpy4kFnAFuPPh3YpwtK8WyjvNumoblA2ellGHMd+0dR8qD7oK+m%0auFFDV0k7JaeVgex7TwIKpq4zx6k2/272tcJYrexrZZGcWjcDnHj53BvnXYk2ORxOfHbNR3K%0ajo3EkwDiO0OA9Cl+idE2rSFPI23NfJUS8JKiU5e4dXkHkQczaTrOr0fW2h4pGS22qkLJ5ST%0amPBGceXBJHmU1gqoKinZPBNHJC9oc17XAgg9OVqX+zUF/tktBdIBNTv44PAtPQQegqt37HG%0aM3oaPUtygoDn/VsZGOrg4D0IOTaZmaj9kHJXW4iSkoWO35W8x3YuTzn+k7HmCu9R3RmkLXp%0aKhfT2uNxfIQZZpDl8h8p6vIpEgpXan9ubRn9Km/8AEFXUoZqjQzL9rGz351e6B1uMZEIi3h%0aJuSF/PkYznHMpmggOs9cVGl9Y2igq6eIWitDd6qcSCw7xDvJw8E+YqcuqIWwmZ0rBEBvF+8%0aMY68rl6p03bdT200V2h5SPO8x7Th8butpVfHY20t5A6muXtfzdzY4Y6vfY9CDmbM5BftsWo%0ar3RgmgYx7WyDmdlzWt7Q0lXauNpXTdu0va20NqiLI87z3uOXyO63FdlAREQEREBERAREQER%0aEBERAREQEREBERAREQEREBERAREQEREBERAREQEREBERAREQEREBERAREQEREBERAREQERE%0aBERAREQEREBERAREQEREBERAREQFH9d2t120xW00QzLu78f9IcR+xSBfhGRgqPJjjJSaT2l%0aJiyTivF694l5P7oLHlrsgg4IPQtiKcFTraroSeGplu9miL4n+FNEwcWnxgFVbKgsODkELwW%0ar0FsF5rL6nodbj1uKMlJ6+cJCJB1r95QLiNrDjnX33YqE4JXOV2OUCcoFx+7PKndnlTwJOW%0aXY5QJygXH7s8qd2eVPAk5ZdjlAnKBcfuzyp3Z5U8CTll2OUCcoFx+7PKndnlTwJOWXY5QJy%0agXH7s8qd2eVPBk5ZdcyBY5JgAeK5ZrPKsMtUT0rNcEsxVsVk4OeK6mzizvvmsKKLdJhheJ5%0aT0ANOQPlOAuJbqGsvFayloIXzTPOAGjm869G7N9HxaWtWH4fWzYdM/HoHkC73C9DbJeLTHS%0aHE43xKmkwTjrP056JkOAAREXsXzYREQEREBERAREQfLWNaSWtAJ4nA519IiD5axrXEtaATz%0akDnX0iICIiAiIgIiICIiAiIgIiICIiAiIgIiICIiAiIgIiICIiAiIgIiICIiAiIgIiICIiA%0aiIgIiICIiAiIgIiICIiAiIgIiICIiAiIgIiICIiAiIgIiICIiAiIgIiICIiAiIgIiICIiAi%0aIgIiICIiAiIgIiICIiAiIgIiICIiAiIgIiICIiD5c0OBDhkFQ7Umzmw3x7pXwGnqHcTLCd0%0anzjmKmaKPJipkja8bpcOoyYJ5sdpiVOzbE4S4mG8yMb1OhB9OQvjvJN+PHfRx9ZXKiqTw3T%0aT/pdGOO6+P+5+ymu8k348f9H/APUneSb8eP8Ao/8A6lcqJ82ab7LPz7r/ALz9lNd5Jvx4/w%0aCj/wDqTvJN+PH/AEf/ANSuVE+bNN9k+fdf95P6Ka7yTfjx/wBH/wDUneSb8eP+j/8AqVyon%0azZpvsnz7r/vJ/RTXeSb8eP+j/8AqTvJN+PH/R//AFK5UT5s032T591/3k/oprvJN+PH/R//%0aAFJ3km/Hj/o//qVyonzZpvsnz7r/ALz9lNd5Jvx476P/AOpblBsXt0Twa241FQB0NaGZ/ar%0aZRZjh2mrO8Va243rrRtOSf0cew6ctdhg5O2UkcI6TjLj5zzrsIiuVrFY2rGzmXyWyW5rzvI%0aiItmoiIgIiICIiAiIgIiICIiAiIgIiICIiAiIgIiICIiAiIgIiICIiAiIgIiICIiAiIgIiI%0aCIiAiIgIiICIiAiIgIiICIiAiIgIiICIiAiIgIiICIiAiIgIiICIiAiIgIiICIiAiIgIiIC%0aIiAiIgIiICIiAiIgIiICIiAiIgIiICIiAiIgIiICIiAiIgIiICIiAiIgIiICIiAiIgIiICI%0aiAiIgIiICIiAiIgIiICIiAiIgIiICIiAiIgIiICIiAiIgIiICIiAiIgIiICIiAiIgIiICIi%0aAiIgIiICIiAiIgIiICIiAiIgIiICIiAiIgIiICIiAiIgIiICIiAiIgIiICIiAiIgIiICIiA%0aiIgIiICIiAiIgIiICIiAiIgIiICIiAiIgIiICIiAiIgIiICIiAiIgIiICIiAix8szr9Ccsz%0ar9CDIix8szr9Ccszr9CDIix8szr9Ccszr9CDIix8szr9Ccszr9CDIix8szr9Ccszr9CDIix%0a8szr9Ccszr9CDIix8szr9Ccszr9CDIix8szr9Ccszr9CDIix8szr9Ccszr9CDIix8szr9Cc%0aszr9CDIix8szr9Ccszr9CDIix8szr9Ccszr9CDIix8szr9Ccszr9CDIix8szr9Ccszr9CDI%0aix8szr9Ccszr9CDIix8szr9Ccszr9CDIix8szr9Ccszr9CDIix8szr9Ccszr9CDIix8szr9%0aCcszr9CDIix8szr9Ccszr9CDIix8szr9Ccszr9CDIix8szr9Ccszr9CDIix8szr9Ccszr9C%0aDIix8szr9Ccszr9CDIix8szr9Ccszr9CDIix8szr9Ccszr9CDIix8szr9Ccszr9CDIix8sz%0ar9Ccszr9CDIix8szr9Ccszr9CDIix8szr9Ccszr9CDIix8szr9Ccszr9CDIix8szr9Ccszr%0a9CDIix8szr9Ccszr9CDIix8szr9Ccszr9CDIix8szr9Ccszr9CDIix8szr9Ccszr9CDIix8%0aszr9Ccszr9CDIix8szr9Ccszr9CDIix8szr9Ccszr9CDIix8szr9Ccszr9CDIix8szr9Ccs%0azr9CDIix8szr9Ccszr9CDIix8szr9Ccszr9CDIix8szr9Ccszr9CDIix8szr9Ccszr9CDIi%0ax8szr9Ccszr9CDIix8szr9Ccszr9CDIix8szr9Ccszr9CDIix8szr9Ccszr9CDIix8szr9C%0acszr9CDIix8szr9Ccszr9CDIix8szr9Ccszr9CDIix8szr9Ccszr9CDIix8szr9Ccszr9CD%0aIix8szr9Ccszr9CDIix8szr9Ccszr9CDIix8szr9Ccszr9CDIix8szr9Ccszr9CDIix8szr%0a9Ccszr9CDIix8szr9Ccszr9CDIix8szr9Ccszr9CDIix8szr9Ccszr9CDIix8szr9Ccszr9%0aCDIix8szr9Ccszr9CDIix8szr9Ccszr9CDIix8szr9Ccszr9CDIix8szr9Ccszr9CDIix8s%0azr9CINZERAREQEREBERAREQEREBERAREQEREBERAREQEREBERAREQEREBERAREQEREBERAR%0aEQEREBERAREQEREBERAREQEREBERAREQEREBERAREQEREBERAREQEREBERAREQEREBERARE%0aQEREBERAREQEREBERAREQEREBERAREQEREBERAREQEREBERAREQEREBERAREQEREBERAREQ%0aEREBERAREQEREBERAREQEREBERAREQEREBERAREQEREBERARFAtSbW9H6bvdTabvcJoa6mL%0aRIxtLK8DLQ4cQ0g8CEE8c4N4uIHnX6vMe1za3p/Vd00zZbRd6uCztrBVXWriiljeyNnMwAA%0aO45PN07qswbddAAAC7VGB/8AqU31UFoIqw7+2gPjWo+hTfVVjW6tguVtpa+jcX01VC2eJxa%0aWksc0FpweI4EcEGyi842LW+1W8bOJdaR1elobVHDNO5ksMvKYiLg4YBIyS0449IVw6b1M+P%0aZnbdSaskho5HUDKuqdjdazebvcAcnpHDnQS1F5wN411LvbVYpKz2hZVZbYcnwrcBumXd5t/%0awC69OcK/tP3mh1BZ6W6WmoZUUVSwSRyNPOD0HqI5iEHRRY6lj5aeWOGQxSPYWtkAyWHHA46%0acKqtlmsbpSahrNB67lzqGkzJSVhG624Qc4cOjeA6PUUFsoiqrZZcq6s2q7UaWrrKiampKqk%0abTxSSFzYg5kmQ0HgM4HN1ILVRFB9qet26RtEcNBF3bqK4O5C20LOLpJDw3iPFGck/J0oJwC%0aDzJnAXn3RF/wBoGkZabSVdp6nuV8qWS3AzVd5AM+X+FuZaQMcPBB4c/StraBrLWl3tr9FUV%0amit+sbnnEdLWiUQUmPClc8AbhJy0dvUgvhFSNm11rmgu8WkG6OpHXKjo45GipvWXTxgY3w9%0azfDPDiQTglWXo24akr4qo6psdNaHsLRC2GsFQJBxySQBjHDtQSNERAREQEREBERAREQEREB%0aERAREQEREBERAREQEUc1Lqg2OsjgFmulfvx8pylJCHtbxIwTnn4elQHRmuquGt1Cam132va%0a+vkdGyOPfNO3JxGQT4JHUguFFBe+E78F9RfRh61GKvXVWdodFO21XxlKKJzXUBjw97t53hh%0amcEdGfIguFFx9M3w3ymmmNurqDk37m5Vx7jncM5HE8F8a0vLdP6XuFxJAkijIiB6ZDwaO0h%0aB20UKoL3Vac0rpsX8z1dfcJ46Z7jgFj5MkZ5uAHD5F87T6qopfcx3NPLDyl5p438m8t32nO%0aWnHOPIgm6LHNNHC3MsjGDm8I4WRARQPaDcqyXUOndPWipkgqaqo5eofGcFsLc5z5D4X6K+N%0aQ3/UjtcusOnm27DaMVRdVNd42DxB8oQT9FA/8A943/APb/AOjJ61+aXv8AqJ+uJ7DqFtv8C%0aiNUHUrXc++0DiT5SgnqKL7R71W2HTnddr5Lul08cTeVaXN8I46FHKi7a1tV/sVHdJbRLHcK%0aoRFlOx+/uDBeeJ6AgstFFtfakNitjYKJvLXitPI0cDRkl54b2OoZ/Yo1purumir5BatUV0l%0aXRXJrXQVkjiRHPjDoyT0Ho+TrKCzkQcQiAiIgIiICIiAiIgIiICIiAiIgIiICIiAiIgIi59%0a9vFHYrc+uuUjo6Zrg0uawuOScDgOKDoL8BBzgg4UFqtqml4qeWRlXM97WktZ3PIN444DJGB%0alRXZtre0Wy21tTfrjUG5V9S+eSPkpHtjGTgDAI6SeHWOpBcqKE99DSv39N9Fk+quvpzV1n1%0aFUSwWmoklkiZvuDoXswM453AIO+ihOt7zfabUlktGnnUbZa9kzi6qaSBuAHoPVla+lrxqZ2%0atqiy319vljho+6HupWOG64uAaCSefGSgnyKBa5u9Xc7pTaU09O+OvnIkrKmM/7LCOJ4jmJ4%0af8lfegbzVUtXUaX1DK512oyTDM8/7VD0OBPOR/z0oJ0iKB33Ud60tfJ6i70oq9NzPHJz07S%0aX03DGHjpHT8vyIJ4iiV21JeBJTv07YvbWinhbMypE4jac54cR1Y7VHbnrXV1Hc7db5tO0tN%0aU3BzmU4fVB4JbjOcc3OEFnooNAzaBUVETp32SlgDgXtAe5xGeIzxCmVdJNFRVElLFy1QyNz%0ao4s7u+4Dg3PRk4CDOigPuk1r+B0f05vqXX03eb7WVcrL9ZI7XThmWS90h+87I8HGB0ZPyIJ%0aPkZxniigVprS/a3fY3VJNOygi3WmTwQTu8w5sqdMljecMkY49QcCg+0REBERAREQEREBERA%0aREQEREBERAREQEREBERAREQEREBERAREQEREBERAXD1dcrTp2w3C93iOEU1LEZJHOYC52OZ%0ao6yTgDzruKK7SNFUWvtOe01zqKmnpuWbMXU7gHEtzgHOeHHPyBBBtgOmZamiumt9Q0kQuuo%0a5eXjicwYgpv8As2gdGRg+YNXY2T6hn1VX6xhudHQBlpvE1BT8jBukxsJA3sk5PDn4LQj2Li%0aKNsceuNXsY0BrWtryAAOgBVvsd2cm93HW8fuo1FQ9wXuel3qWrLDPuk+HJ1uPSUHpnuGk+9%0aYPmwtgNDWBrQA0DAAHABVpZtlJtd3o673Zaqqu5pmy8hPXF0cm6c7rh0g4wQrMPMUHlmwz7%0a3sX9J2hz3RU96vDbfUT8zYonVb3OJPQMNx8q7evBqK63ikqNXaZu0mkKKpdFSWS1MEr6gx+%0a9ln4gbnDgP/dbey+z09+9idJQVQbuSUta9rnD3j2zSOY75HAFbmmdWXZl02WXiurJn2y/2x%0a1tqY3O8AVQAcyTHjOLSO1B1m7X5GxCJuzrWIiDd0MFC3AHVje5lDdK1eoNN3C637ROlr3Bp%0akytdXafr4uTka52cy0oBORw4t/9xYGnK+stG3TU1hrqqeaju1FDdaBsry4Rbv2ORjc83Hjg%0adSyaBvNx1NtP1nXMq5Dp62OjtVNAD4D52+FK/wA4Jx5ig6+ttfxaTbbu6LFeq11ZGZN2jgE%0ahixjwX8eB4+gri6Q1XpbaHdKy8PslVT3LTA/lK6ENkh3w4nABPHDDz82eCs9U7scAdtS2th%0awBBuFOCD0+DIg3O/8AbP8A4yrPoE/1VXGzrazpKz7R9ol1r62oZRXaoppKRzaSVxeGNkDsg%0aNy33w58L0g23W5xO7R0hIODiJvA9iqPZLQ0km13ayx9LA5jKujDGujBDfAl5h0IJRpfbBo/%0aU99pbPZ66plrqne5Nj6OVgO60uPhOaAODSsW1m10dmsGota26ERampra6OCtPhmIDxWuy0H%0aieYKexUFHDIJIaWnjkbzObGAR8qiW2uKSfZRqmKFjpJX0Lw1rRkk9QCCoLfem3GktdxuG0G%0a/+2DIRI13uea8wue0b4Y7kuboyOcLYirqSK5TXCLaDqBldMwRyVDdNtEj2jmBdyWSAtOw60%0apKO12u3zbRdTUtWykjHcjbIHcnutAIH2LJAIxnyLqe7On/GPqz/ALgH8FBxL/qarob5pert%0aus7tdK2S6wUbm1tlZBuwSO+yBshjBGd1owDx+ReoF5R1RqCLU1Zpmnterb5qJ1NqClfLT1N%0arEDIt1xBcXCNvEZAxn7perkBERAREQEREBERAREQEREBERAREQEREBERAREQFTukhqf2+1f%0a7mzbBD7bz8p3WHE728ebHRhW1LW0sUhZLUQseOdrngEKntK2eC733Vszr9WW4C7TBraecMa%0a8FxO95UEvxtF8bT36MnrXCtft334bd7ozRGq9rX7ncgcG7m87nz05yun7kab8Mrt9LC4tro%0a4LLtct7Dd5q+N1ue7lqqYPLTvOG7nq4Z+VBbypnahfzdtWWi0Uo5S20dwgbVPHFrpnO4MPm%0aaHenqVvxVNPU7zIJ2POOO44EhVfrDTtLprT2mqOkc+Rz7/TyyzScXyvIfxJ9CDV2n6voa+t%0as9Fa4qiqq6G7RSPaIy1rntLhuAnnJPBa2vqjVd09oTc6SmtFPJc4W04a/lZWSHO649GBx4Y%0aUr2qxsjbpYRsawG+07jujGSd7JX1tY//pT+3Kf/AMyCMa20mbS7T9XV3avuVdPdqeFzp3+A%0aAck7rOjiAreraqGipJqqqkbHBCwve93M1oHEqsNR3l+rdQaeoLdba9jaK5x1NRLNFusa1h4%0a8e1T7VNjg1HZZbdUzSxQyuY5zojxIa4HHmOEFYbMrrPqHapdLrVxOa2ahc6mDx72ISMa3HY%0aflyu/qCmv9u2jvvlosxuMDqAUuOWEeDv5PX1DtWS000VHtgqaakjbHDDY2MjYOZoEjQAth7%0adobGlzp9OBoGSSyXgO1B8e6nV2/ue49u/jO73c3OOxYNLUt9rdo1RfLxaPa6F1vNMByokBc%0aHtI4j5exVzS6wvsm0E1zZrW2plg7iFS6N/c5j5Tg/nzguAG9zK0Ws2iHB5fThb5GS+tB9bY%0af5pxfnsH765uo62rdtHmloqQ1dVabZv0lMTumSSVwDnjPOA3gcLpbYf5pxfnsH76+NoWLfq%0aTSN2h8Gf2wbQvI+6jlBBB68Yz8qCMWmqrbHqOruWo7Jd7rfCA1s1NCHQQMIB3Y+PRnBPn8p%0aPU1Bqqnv9qloLlo/UEkEg+9xlp6HA54ELpaXmrKubV2nK6smNVBM8wzFxD2xStywg+T/NfG%0akNTOp9mU1fcXF1XamS084e7JMkfBoJ6zlvylB8aBrdQ0EtFarvR1NTQTxGSmrXjD4mgZ3Jh%0a0Ec3r51YSjmzxle3SFuku88k9bOzlnuk5wHHLR8gIUjQEREBERAREQEREBERAREQEREBERA%0aREQEREBfMkbJG7sjGvb1OGQvpEFXa3jj1Vq+36Tt8bBTQOFVcpI2gbrRzMyOnj2kdS7mu7k%0a7Tx0/FbqWjDKyujpZA+IHDD1c2CtabZpSuutdcKe83almrJXSy8hNuZJJOOHQMqIbQ9IG1y%0a6fHt3dqrum4xw5nnLuTz903qPlQXN3JTfe8P6AX3HBFESYomMJ5y1oCg3e6P4T6g+lFSnTl%0aoNlt3chraut8Mv5Wqfvv49GerggjWpftqaO/qqv8Aw1HLZV3yqq9R1mnqVklzuFzdRvmldg%0aUcUTcMc4c+SCezp5lI9S/bU0d/VVf+GtC4U80G0m8UFtmdTvu9nM+8w4LJ2uLGu7EHK0fe2%0aaao5GjTOoqmvndv1VW+nBdK7z55uoL91Xdm6oFMGac1BQ3OF4NLXCnAMTs9Jz73rW1VXOvv%0aOx2K5UtRNHdLeGvlIcQXOhdh4djnyAXYXX1zqKZ+i7dJZZCyuvT4YqUtPFpfgk/IOHyoOlp%0aG532ohraG+27krjRtAbUA4hqcg4IPycer0Ll2HWpkrXWLWNIy33M+CN8ZhqAfFJ4cerpU4p%0ao3Q00Ub5HSOYwNL3c7iBznzqM7Qp7FT0NC7UNF3YJKpkcDGs3n75OeHTjhxHSg1bpqy42uv%0amoqPSd0qaeAhkcsEfgObjhu+ToUF1bqi41mr9K1U2m7lTS0sspjgkZh8+Q3Ib5selWNrPVz%0aNM1Vtphb6qunrt8RR04Bdlu7wx/e9Cgepb5drtqbTtzi0reo47ZJI97HQHL97d5v0UEl93V%0a5/Au9fNrv1Gpo6DS8V5utFVUgcQH05YTIwl2BkelcOi2hOlvduttbYLnQSV0nJxPqGBoJHP%0a08cZHap6gr07WtPB4YW1weeZvc5yVr1eoNLa9qqKz1VPXvc6QvjzG6MBwaec+bKz6fB1BtO%0avV3GHUtpiFvpieblOd5Hm4jzELt6D1HNf6OtjuETILnQ1L6eoiZzDBO6R5McPkKCvrJoOxV%0am0TUdskp5TQ0MUBjaJDkOcwE8e1dbT1goNP7YO47VG+OAWgyuDnF3hGTGezC6mz491a21xX%0aDi01cVM0+WMOB/wAl9Ufh7ba93wdma3tkaUE9REQEREBERAREQEREBERAREQEREBERAREQE%0aREBERAREQEREBERAREQEREBVVX7Pdb1FfUzU+02up4ZJHPZCLdE4RtJyGg544HDKtVEFR97%0ajXn41K//u2L6yrfY/o7VNzuOtmWvXNVa30t7ngqHso2Sd1SAnMpyfBJ6gvUijmkNH23SlRe%0a5rY+pc+71r6+o5Z4cBI85IbgDA483FBBu9xrz8alf/3bF9ZWHpK2XCz6fp6K8XaS8VsZeX1%0akkQjdJlxIy0cBgED5F2UPFB5r2R6EuesdjWn44NV11otb46mCpoqeFrhODUS5O8SC3IOPkU%0ah1ZcdnU+lLRpel1bRW2Sw1cElNK8h74pIHY4jIyT4QPlKtTQulaDRemaWxWh9Q+ipi8sM7g%0a5/hPLzkgAc7j0L7l0jpuWR8kun7O+R5LnOdRRkuJ5yTu86Crde7Q9n++3VVBfKeq1FaKOoZ%0aQRQzfyjpG4DXDpGcebiV+bFdaaK01oGz2uo1JQuutQO6KoOlBe6olO84HrIJDfkVo+43TH4%0aOWb6DF9VfTNIaaY9r2aes7XNOQRRRAg/ooO4vL+ntQajdtR2kWvQVFHU11zuDAbjIf9Xo2M%0aD2uc49JyeA8h5+ZeoFpWy10FrbM220cFK2eV00ohYG773HJccc5QcDZxpF2kLNPT1Nzq7pc%0aKuY1VXVVDs78pABLR9yMNAx5FCtkP24Nrn53RfuSq4VHdPaRt1h1FqC9UT6l1XfJI5KoSPB%0aYCwODdwADHvjzkoJEoDqRu0ht2q32Kp0pHaQQYe7RNyobgZ3i3hz5+RT5R3W+kqDWNthoLr%0aNWx0rJRI9lNOYuWGCNx+OdpzzeRBQ9gqtf6w2tVN2tNRpmoqLHRmhdWMbN3G8vdksB53PHH%0am4cFZvI7X/AL50V+hUepT2xWa3WC2RW+zUcNHRxDwYom4HnPWfKeK6CDzbsZj2imHV/tBPp%0alrRqKrFX3W2bjUYZvlm79xzYzx51dei2awYaz3Zy2R48Dub2tEgxz72/v8A93GPKs+kNKW/%0aSjLs22PqHC53CW5T8s8OxLJjeDcAYb4IwOPnUgQEREBERAREQEREBERAREQEREBERAREQER%0aEBERBFNSaV0nU1NRdb9R0/KvAMs8szmDgABnwgOYBQIW/S12uLKTSek/bJjZGieqdLJHCxu%0aeOHF3E4yrLv2lLTfrhS1d1gdUOp2lrI3PO4eOckdJXYpqeGlgbDTRRwwsGGsjaGtHmAQQu6%0abOtNxW6pfb9PwT1bYyYo3TvaHOxwBO9wCiFvg0RFUtotT6ZdZK08Ps8knJO8ofvYx5ThXQt%0aW42+kudM6nuFNFUQO52SNDh/wKDl6a03YbM59VYaSKHl2BrpI5HODm8/SSuDtd/2PTX9uU3%0a7HqUadsVDp6hfSWuN0dO6Qy7rnl2CegZ6OC/NQWKkv0VEytdK1tJVMq4+TcB4bM4zkHhxKC%0aKbYJG09Fp2qmO7BBeYJJHnma0B3ErtahpbTqBtsdLcomtoquOsjLJGnec3OAfJxXduVBSXO%0ajkpbhTx1FPJ76N4yCowdmmkSf8Ac0XH/wCLJ9ZBv6rvdvpdNXSU1sAcKaTdxIMl26cAeXOF%0aj2bcqdCWU1DnvkdThxc8kk5JI4nyELWi2b6Sje17bNDvDiMyPI7C5SuKNkMTI4mNZGwBrWt%0aGAAOYAIK9nrYLbtcu1ZVvLKeCxh73YJwBK3oC+eXuu0J3JxRzWvS+fDkcN2asHU3xWnr/AP%0aZS8afo/dJPenb76iel7jfG7BjLMg82OfguuAGtAaAAOAAQVoy0UEm1aptTqWM2/wBz4i5HH%0aghvKt4f8VlNwuuz54guTJ7nprO7DVNG9LTDoa8dIHX/AOymTbFSN1O+/B0vdrqXuQjeG5ub%0awdzYznI611HNa9pa9oc08CCMgoILtckbLo2nkbndfWU7hkYOC7pHQsVx0tFRXNl/1PqKoqa%0aChn5eGGVgZHC4u8HJB44JAUs1FZKW/wBvbR1zpWxNlZLmNwB3mnI5weC36qmgq4HQVUMc8L%0a8b0cjQ5p454g8OhBXzdQaVj1m+/wAWoaVnKUgpZYOh5Dsh2escAotq+6aZllgtlpuLDR3a5%0aCsucnKZYxreJHkyf2K2vc7ZPie2/RWepPc7ZPie2/RWepBgsuqLJeKnuS1V8FRM1m9ycZ5m%0ajA/zC7i0aO026hlMtFb6OnlI3d+KFrDjqyBzLeQEREBERAREQEREBERAREQEREBERAREQER%0aEBcPVNpuV1ip22q8y2t0biXuZEH8oDjA482F3EQQH3H6n/Daq+iM9ah+0PT17oZdPiu1LPX%0aGa4xxxF0DW8i88zxg8SOpXcuPqHT1HfnW91a6ZpoqhtTFybgMvbzZyDkIIz7j9T/htVfRGe%0atdGwacvlvukNTcNUT19MwO3qd9O1gfkEDiD0Eg/IpaiCvdbQSVW0XS0EE7qaaSmrWsmaMmN%0axi4OA6cc+F9UNrtui7sbzqbUElXcKmM08c1SAwBoIJAAJ8n/ACVLK2x0tZfrbdpXSiqoGyN%0aiDXDdIeMHIxxW3XW+jrwwV1JT1IZktE0TX7vmyOCCvbFeNI2uK+QO1BSzUdzqJJzDzCMPGH%0aNB6cqP2+9acj1vaoGXJgsVipHdzSTPzykzzx49OAfk3Va3udsnxPbforPUnudsnxPbforPU%0ag+7Je7dfIZJbVVx1Mcbt1zmHOD1KEVn/wCZ9rlPTjw7fp+Lln9RndjA+Th+iVYFFQUdAxzK%0aGlp6ZrjlzYYwwE9ZwsVvtNDbqmsqKKnZFNWP5Sdzc5e7rPae1BANqdwp7VrPRVbWvLKaGSo%0ac9waXYGGdA4rsd8/Sv39L9Gk+qu5etOUN4utrr63lHS25z3RNBG4d7Gd4EHPMF0O4KP70p/%0am2+pBVWoNUWrUmvdFe1E7pu56mXlN6NzMbwZjnAzzFWLrCsr6DTdbUWilfVVzWbsUbBk5Jx%0anHTjOceRfFy0vba+7Wu4PjdFPbnukiEO61ri7HvhjjzBdxBTmjKfX9os0dDb7NQwxlzpHzV%0ab/De5xyS4bwOeYfIteeo1FonUlbqG+QUr4q+mc2UUpIZyrQBHwP3ROOboLj0K61H9QaWo79%0adrZW18kr46Fxe2mz9je7oJHWOCDi7NoIdO6YiF4qooblXPdW1DZXhrsv5sg+QD5crU0rWU9%0a02saiq6GVs9NFRwwcqw5aTwJAPnB7FJ7/pGxX+rZU3e3sqZ2MEbXl7mkNyTjgR0krcsditl%0aip3QWmjipY3nLgzOXHyk8Sg6SIiAiIgIiICIiAiIgIiICIiAiIgIiICIiAiIgIiICIiAiIg%0aIiICIiAiIgIiICIiAiIgIiICIiAiIgIiICIiAiIgIiICIiAiIgIiICIiAiIgIiICIiAiIgI%0aiICIiAiIgIiICIiAiIgIiICIiAiIgIiICIiAiIgIiICIiAiIgIiICIiAiIgIiICIiAiIgIi%0aICIiAiIgIiICIiAiIgIiICIiAiIgIiICIiAiIgIiICIiAiIgIiICIiAiIgIiICIiAiIgIiI%0aCIiAiIgIiICIiAiIgIiICIiAiIgIiICIiAiIgIiICIiAiIgIiICIiAiIgIiICIiAiIgIiIC%0aIiAiIgIiICIiAiIgIiICIiAiIgIiICIiAiIgIiICIiAiIgIiICIiAiIgIiICIiAiIgIiICI%0aiAiIgIiICIiAiIgIiICIiAiIgIiICIiAiIgIiICIiAiIgIiICIiAiIgIiICIiAiIgIiICIi%0aAiIgIiICIiD63HeKexNx3insW2iDU3HeKexNx3insW2iDU3HeKexRHabqG+aXsNPW6d01U6%0ahq5KlsLqWDeDmMLHkv8FrjgFoHN90pyiDz133do34obv+lL/CTvu7RvxQ3f9KX+EvQqIPPX%0afd2jfihu/wClL/CTvu7RvxQ3f9KX+EvQqIPPXfd2jfihu/6Uv8JO+7tG/FDd/wBKX+EvQqI%0aPPXfd2jfihu/6Uv8ACTvu7RvxQ3f9KX+EvQqIPPXfd2jfihu/6Uv8JO+7tG/FDd/0pf4S9C%0aog89d93aN+KG7/AKUv8JO+7tG/FDd/0pf4S9Cog89d93aN+KG7/pS/wk77u0b8UN3/AEpf4%0aS9Cog89d93aN+KG7/pS/wAJO+7tG/FDd/0pf4S9Cog89d93aN+KG7/pS/wk77u0b8UN3/Sl%0a/hL0KiDz133do34obv8ApS/wk77u0b8UN3/Sl/hL0KiDz133do34obv+lL/CTvu7RvxQ3f8%0aASl/hL0KiDz133do34obv+lL/AAk77u0b8UN3/Sl/hL0KiDz133do34obv+lL/CTvu7RvxQ%0a3f9KX+EvQqIPPXfd2jfihu/wClL/CTvu7RvxQ3f9KX+EvQqIPPXfd2jfihu/6Uv8JO+7tG/%0aFDd/wBKX+EvQqIPPXfd2jfihu/6Uv8ACTvu7RvxQ3f9KX+EvQqIPPXfd2jfihu/6Uv8JO+7%0atG/FDd/0pf4S9Cog89d93aN+KG7/AKUv8JO+7tG/FDd/0pf4S9Cog89d93aN+KG7/pS/wk7%0a7u0b8UN3/AEpf4S9Cog89d93aN+KG7/pS/wAJO+7tG/FDd/0pf4S9CogonT+1HXtxv1toq7%0aZbdKGkqamKGaqe6TdgY54DnnMYGGgk845lde47xT2LbRBqbjvFPYm47xT2LbRBqbjvFPYm4%0a7xT2LbRBqbjvFPYm47xT2LbRBqbjvFPYm47xT2LbRBqbjvFPYm47xT2LbRBqbjvFPYm47xT%0a2LbRBqbjvFPYm47xT2LbRBqbjvFPYm47xT2LbRBqbjvFPYm47xT2LbRBqbjvFPYm47xT2Lb%0aRBqbjvFPYm47xT2LbRBqbjvFPYm47xT2LbRBqbjvFPYm47xT2LbRBqbjvFPYm47xT2LbRBq%0abjvFPYm47xT2LbRBqbjvFPYm47xT2LbRBqbjvFPYm47xT2LbRBqbjvFPYm47xT2LbRBqbjv%0aFPYm47xT2LbRBqbjvFPYm47xT2LbRBqbjvFPYm47xT2LbRBqbjvFPYm47xT2LbRBqbjvFPY%0am47xT2LbRBqbjvFPYm47xT2LbRBqbjvFPYm47xT2LbRBqbjvFPYm47xT2LbRBqbjvFPYm47%0axT2LbRBqbjvFPYm47xT2LbRBqbjvFPYm47xT2LbRBqbjvFPYm47xT2LbRBqbjvFPYm47xT2%0aLbRBqbjvFPYm47xT2LbRBqbjvFPYm47xT2LbRBqbjvFPYm47xT2LbRBqbjvFPYm47xT2LbR%0aBqbjvFPYm47xT2LbRBqbjvFPYm47xT2LbRBqbjvFPYm47xT2LbRBqbjvFPYm47xT2LbRBqb%0ajvFPYm47xT2LbRBqbjvFPYm47xT2LbRBqbjvFPYm47xT2LbRBqbjvFPYm47xT2LbRBqbjvF%0aPYi20QEREBERAREQEREBERAREQEREBERAREQEREBERAREQEREBERAREQEREBERAREQEREBE%0aRAREQEREBERAREQEREBERAREQEREBERAREQEREBERAREQEREBERAREQEREBERAREQEREBER%0aAREQEREBERAREQEREBERAREQEREBERAREQEREBERAREQEREBERAREQEREBERAREQEREBERA%0aREQEREBERAREQEREBERAREQEREBERAREygImUygImUygImUCAiIgIiICIiAiIgIiICIiAiI%0agIiICIiAiIgIiICIiAiIgIiICIiAiIgIiICIiAiIgIiICIiAiIgIiICIiAiIgIiICIiAiIg%0aIiICIiAiIgIiICIiAiIgIiICIiAiIgIiICIiAiIgIiICIiAiIgIiICIiAiIgIiICIiAiIgI%0aiICIiAiIgIiICIiAiIgIiICIiAiIgIiICIiAiIgIiICIiAhOEX45BGtf6sptG2B10rIZJmB%0a7YwyPGST51Wf+kLaeH/RFb+k31rs+yV+12fzqP8AaqR2XaC93M1bGKzuXuYNOd3Ocqala7b%0ay5mpz5a5eTGtX/SGtPxRW9rfWn+kNafimt7W+tcz/AEfj8c/qLBDsJp55Hshv7HvZ74BvEL%0aO2Npzax2/9Ia0/FFb2t9af6Q1p+KK3tb61wHbD6RkT5HaiiEbTul2BgHqX07YZStiikdqGM%0aMlOGOI4O8ybYzm1juf6Q1p+KK39JvrVkbPtY0mtbMbhRwyQNa8xuZJjII8y8y7U9n/uGFvP%0advdIqt4c2MYVq+xwkdFoyoe376OR8ixeteXeG2mz5py8mRd4RYoJmzMDmn5FlULqCIiAiIg%0aIiICIiAiIgIiIC1blWwW231NbVvLKenjdLI4AnDWjJOAtpR/aH/MTUH5jN+4UHA77ujvjCX%0a6NJ6lOKGqjraKCqg3uSmYJGb7S07pGRkHiF5F2fWYX/WVrt725hklDpR+Q0bzh8oBHyr2AA%0aAAAMAcAEH6vxzg1pc4gNAySehRbV2pblZK2GG36dr7rG+PfdJTtJDTkjdPDn4ZVf652jXh1%0almth03cLbV3FpghfMCCc4Dt0YyTg4+UILW09fbdqGidV2ioFRTteYy4AjDhg44+cLqKnNGX%0a+86Y05R2uHRF4eYWkySCMjfeTlx5us9mF3Pd/f/wGvP6B9SCx0UL03q67XW8Q0lZpa5W6B4%0acXVE7SGNwCRnh04wsW2mqqKPZ7XzUk8tPM2SICSJ5Y4fZB0jignOR1oqN1zpSssFnoZaLU1%0a7nr62pipoIn1LsFz/MfIrM1jqek0jYhNVO5arc0R08APhzPxjs6yg6j73bGXhtqdXU4uLhl%0atOXjfIxnm8wyukqWbs8u9VYpNSTTPbrN84r4xnAaBzRY837AOtWFoPVlPqm1CQAQXGDwKul%0adwdE8c/DqPQgk61oa+lmrZ6SKoifVQBplia4FzAebI6OZbKq/aNY62w3dmtdMsPdMIxX045%0ap4+lxHmHH5D0ILQWlebpR2W2y19ymENLFu78hGcZIaPSQvmw3KO8WejuEMcsTKiMSBkjd1z%0ac9BCim277WN488P+MxBNaWeOppop4Xb0UrA9jusEZBWVczS/wDNq0fmcP7gXTQYK2qhoaOa%0aqqpGxQQsMkj3czWgZJWO03Glu1ugrqCTlaWZu9G/BGR8qrXV1ZU7QbzJpawzmK1U5zca5rc%0atyOaNvXx/Z5CtS2WXUtNqWTTnuor6WlgpmSUkzKKMxvYOBH5JHAYQWxX1cFBRz1dXIIqeBh%0akke7ma0DJK+bXX010oIK2hkEtNM3ejeBjeCqa926+Xm4HRPtzU1sJIqq+4SwCMRx4G7GADh%0a3EZ/wDYr9rLNqixXyz2iPU1cLTUs5CGoho43CKQDgwtHM3A5/UUFxL5e9jBl7mtHWThRfT2%0anr1brk2ouGqKm5U4aQaeSmYwEnmOQc8FH9tkEVTTaZp6jjBNd4Y5BnGWkEHj5kFi90Q/DR/%0apBfYkYWb4c0s8bPBQGXZvosRPIpW5AJH+tO9a4GiST7H+5Ek57lrOP6aC2u6Ifho/0gvpks%0abzhj2uPkOVVWitBaTuOkrTWV1O19VNTMfK41DhlxHHhlZNn9sobPtT1NQ2pu5Rx0kBY0PLs%0aEhpPE+UlBaiglTtW0nS1MtPUV08c0Tyx7XU0mWuBwR71TteaNvtlbbdaCtibuw3CISnHNyj%0afBd/5T8qD0Fpu/2/Ult7vtMrpabfMe85hbxHPwPHpXVVa+x9+1+PzuX9jVZSAiLTu9fFa7V%0aWXCoDjDSwvmeG85DQSQPLwQY5rvQw3intUtQ1tfOwyRw9LmjOT6CugqbvepaI7RtMaie2Zl%0aCbRLUYLMv3cSdAU5vmubXarRbrkGVNZS1wJidTM3uGM8ernQduvvFDb66ho6uoZFU1riynY%0aeeQjGQO0LoKhdY6/t901bpOvho69kVumlfI2SLDnB2570Z4+9KmUe1yyunhidRXOMyyNjaX%0awgDJPDpQWQvnfaXlocN4DJGeIX0qq182t0brGl1hRGaa21G7TXGHJdujmDgOjyeUflILVWt%0acq6mtlFLWV0zIKaIAvkecBvHHHtCjGoJtXVVTBPpOS0utksDXh1S1xcXHJyMHmxuqEbRBrz%0a3GXP26dZjbtxvLcg12/jfbjGT14QXFS1EVVSw1FO9skErBIx7eZzSMgj5FlVUaZG0T3N2nu%0aB1i7j7ki5HlGv3tzcG7njz4wpjpIarFRUe6h1tMO6OS7kDgd7PHOTzIJMiiWp4dZSXMHTlR%0aao6HkxltU1xfvcc83RzKO3Wq1/aaKSruN103T08Yy572vH/uUE8qb7b6a+0tmmqA241TDJF%0aFg+E0BxJzzfcnsXTXlyr1Xqmt1ha713NHJcYqeTuTcgcGyxASbzg0nJGC/sVm6fueu7/b2V%0alruunZoncCAx4c09ThzgoLWRQizQa9bdKZ13qrK+gDvszYWPDy3yZUgv2o7TYDCLvXQ0pmy%0aY+UON7GM47Qg2YLrQz3WptsVTG6up2h8sIPhMBAIJ7Qt7OFTNi1fYYNrOpblNcoG0NTTQsi%0amJ8F5DWAgdhW5rupbqXVujqa2Xaqht1wZPmWjmLN7d6eHPxBCC2sjrCZHWq572UY59UX8f8%0aA1ZXAns0mnNpelKGlvl0rGVTpJJo6ipLhhreHDPNz9iC5VgraunoaWSprJmQU8Q3nySOw1o%0a6yVnVZ7YqqS5yWjR9A/wD1q6ztdNj7iFpySflGf7hQWRTzR1EEc0EjZIpGhzHtOQ4HmIK0r%0ape7bap6aG5VsFNLUu3YWyPALzkDh2jtWQuo7LaRvuZT0NJCBlxwGMaPUFUEdhn2qVN6vtSX%0a09E2I0toDsji053z5CRg/wBI+KguxFCNmOqX3q2vt11zFfbd9hqon++djhv/AC44+X5FN0B%0aERAREQEREBERAREQEREBERAREQEREBERAREQEREBERAREQEREBERAREQEREBERAREQEREBE%0aRAREQEREBERAQ8yIeZBU3slftd/wD1Uf7VDPYuf7Xe/wCgxTP2Sv2u/wD6qP8AaqQ2W6+Oh%0a5q6TuLuvukNGA/dxhT1jem0ORnvFNTE2evz0dQ51Abu/kLvXuo2whz6V4a6n8/Hf8vOoB/p%0aC8//AEJz/wDxFqU+3Okp5JXxabY18oIeeU5/PwWnh2W/bsPqsKkiZWWd9KRRR9zFkvKfcSH%0aHM7yrXulQ+thpz3NDBG+keIw4YYxzTzs8p6FAm7bqAUzqf3MxiEu3i3lOBPYsk23SkmZC2b%0aTjHNi/kwX+983BPDse3YfV+eyQ3/arSvKkl/Juznp4Bd/2O38yaj85P7FVu1HaD7um0A7h7%0ak7k3vu97ezj1K0vY7/zJqPzo/sW9omKbKuC8ZNVNqrWppzBJvDm6QuzE9sjA5pyFwOtbFLU%0aGB/Hiw84UDrO0i+Y3B43m8QV9ICIiAiIgIiICIiAiIgKP7Q/5iag/MZv3CpAo/tD/mJqD8x%0am/cKClPY5Ugl1fXVLhnkKMhvkc5zf8gV6LXn72NkrRfrxESN91M1w8wfg/vBegUHy9zY2Oe%0a9wa1oySeYBVJpXOvNo9TqOXjZrSeQoWu5nyeN6d75W9StK70LLnaqyglc5kdVC+Fzmc4Dmk%0aEjy8VX1LsjoaSLkqS+XqCPOdyKfdGfMEG3tEvlwtmr9FUlBVuhpq6rdHUsABEjd6IYORw98%0aebrVgbzesdqoLXmio7VqrSFG273SoFfVOjMk0xc+LDoxlh6D4XoCnHeth/CO/wD0ooLGBB5%0aioBt1+1tcP6yH/EapBpHTbNNwVETLhXVomcHF1VJvluBjA8ij+3X7W1w/rIf8RqDQ1lJNLt%0aB0lTOaxrIqaaekMvCOap3cNaT0Yw0/KuGbJqi332l1Bd7ONQ3aRhc2Js25HRYPAAYIJ/Z5T%0axUl2yxbmgornEdyrtk8FTA/pDt4N/8AN6F8x3Cotu1ql5aeZ1uv1AHQxveS2OVgzgDo4Dtc%0ag/BrDWhyBokkjnxV/wDpUfktOqrtqGW+2yyDT13hiLyTNvx1hyPAcMAZIzx8nRzqR2OaWzb%0aX71bJpHuprtTMrqcPcThzeDgP1z8gX1T1tVfNsE0NNUTMtlkpd2ZjHkMkmf0OHTjPaxB2ZL%0axqD3GwXCOx716du79CZMY44Jz0cOOFGIdeahh1HZ7VftOxUTLlNyTXGbe4ZAJxjyhWiqw2n%0afbG2f8A51J+9Gg7urtaP07dGUUdjuFc0xCTladmWjJIx5+HpVfbSdey3vRlwt7tP3SjEvJ/%0aZp2YY3EjTx8+MfKrxc5rMbxAycDJ5yoPtu+1jePPD/jMQR+ybS5qWzUFONMXiQRU8bN9sYw%0a7DQMjycFNNF6ofqUVhfaq239z7mO6W4397PN5seldPS/82bR+Zw/uBdNBV22iNlo0xbxamy%0aUYqLtGZRQ/YnybzH597jJOB6Fxe4aP4t2ifpuXf29t3tMWk/ZQ1t0ic50YJc1u5JkhR0X7S%0axkLBq/VReOJbuvyPk5NB99w0ef927RP03Ljawa2g05V1NDT63pKlm5uT1srxE3LwDvHygkD%0aykLse3Wmfws1X+g/+GuDrS6WKu01XU9r1FqC4VngBtNUNdybvDaTveAOYAnzhBfljc59lt7%0ankuc6njJJOSTuhRnXtXo+rMVs1ZUwB0ZE7YnyFhGQQDw+VSWw5FjtwPAimj/dCgut9baPtV%0ayqIbpbG19xgxG8Gja4jhkDfcMdPWg4ntdsl+GpPpD/AFrHR6w05S3l+lqCSii0f3I8Tyve7%0aL3vzvNa7P5Q7CubNdqPVDDDBHpXTdvfwdNLyL6gt/JaB4J8/ap5ZdIaKi0bJHEyirLduOdL%0aXuc1zjj3zuU+5xjo4DCCtNQ0+haG90E9sjoK60vxFUU7ah7ZWEn+UBLsEDqViaNqdAWm58n%0apurpmVlZiENbK5xfx4AAnrUPY+16WBZbqnS+orYDlsVQ6FlTGOrfIw79q7Gn9oeiJ6mMmyM%0aoapjwGubQsdh2eBBYCflQW6qe9knSNfp+0VmPCiqnQg+R7Cf8AyBXCqo9kdKG6NoI/un17S%0aPMI5PWEG77H37X4/O5f2NVlKtfY+/a/H53L+xqspAUN2v1YotnN6fnBfG2EeXfcG/sJUyUa%0a1/pp2q7JHbhUinYKhkshLd7fa3Pg+TnHHyIIJDb2U+0fQ9vnjDmMsRhexwyD9jeCCO1SzQm%0ambhpa5XajZOyTT0jxLRsc4l8Tj75vm/4HpK5V9AG3PTIHxfN+yRbl20lqarudVUUmr56Wnl%0akc+OAQAiNpPBufIg1dov2xdn35xUfsjX5tz/3DYv7Zg/dkVZ7RWXix6stUNZqOeuqKVonNQ%0aIQDSte4NJx8g9HWp5ctnF9vdNTtrtYyVUDHtqIs04wHAHDhg9RPagtWaQRQySOBIY0uIHPw%0aVaz7WNPztbBV264GKVwZianG6TnhnJ+VSrR9mu1njqheL1JdTKWmMvjDOTxnPN15HYoxt6/%0ampbP7Uh/degz7X6mrhg07T0NbPRd13KOnkkgdundcCFwNo+kJrdoq6Vb9SXWrbGxpME0gLH%0a+G0cR8uVYmrtM2/U1JTxXR87GU0vLMdDJuEOxjOceVUTtCpaF0VbTaWqbpX09C0Pr6qaqL4%0aWjIAYOhxyR2efAWHpfRU9Vpq0VDdU3iAS0cLxEyUBrMsB3R5BzLqbFa+ruGjDNcKmWpmFVK%0azlJXbxwMY4qA6bptMmS3Wy71t+t1RLSQSRSyVRZDKXRtJDOHAZJA8yuLSmn6HTVqFBazKaf%0afdJmR28STz8fkQRLU2vriy91Ni0xY6mtucJ3XySNxEwkZB8o4jnwPKojaBZLtXMuev9VUdw%0anYd6OhZLiGI+UDn/54lXk1jWucWtAc45cQOJ6OK8/7KzcRpyfuLR1Deou6n/6zPJG1wOG+D%0ahwJwOf5UEnuV009UbR7Hf6e/wBqjobfTPgdDymHcWyAboAxjwx2LW1C/SpuD7tpTVNJZrsT%0avP3JPsMx/LbzfLj5F1M3v8Wdq+fh+quDrk3X3JXLujQdut0PJ+FVRyxF0QyOIAblB3bTr6+%0a0Pcceo7HJPDVFjYK+3+HFLvY3T5M5HT8isS4Wq33Ixm40NLVGPO5y8TX7uefGRw5guZs+/m%0aJp/wDMIP3AsGr3apMtNBpaOhDJGu5aoqifsZ4YwBxOcnr5kEMsNltDtsOqaWa3UJpIaWBzI%0anQt3GEsZkgYwOlNdVVssev9EVG9T0lsgbUHMbQ1jQR0AcOcrhWTSVRe9pt/odT3Sonnhp4p%0aJn0ruSbNlrMNPD3oBA+RSDVNnoKTaDoG1R00bqCOOeNsMg324Dc8c5yg1tQVOiL1dp7hLq6%0avp3zbuY6eqLGDDQOAxw5lk0kzQFr1DBXUt9mr7o48lC+qn3yC7weHAceJHyre0vTUFPrW96%0advlttskxf3Xb5HUkY34D9wMN+5x+3qXOqrbb9R7WKGjs9DSw26w/Z6uWnhawPmyC1hIHHBD%0af1kFqXWvprVbqiurpBFTQML3uPQB/mqK0Vc6+77YKO93KJ8bK2nnmpo8ZIha17WgD+6fOeP%0aSrj1jpyn1TaW2+slljhE0cruTON4NPFp8hGfMcHoUOuEEVLtx05BTxtjhitLmMY0YDQOVAA%0aQcC93C4a+ZU1tdFU2zRVu3pZeGJard6MfJ5h5ThWzpiahqNPW+a0xclQPhaYGYxhmOHBcva%0aUWQ7Pr9gBre5HgAcOJGP8ANZNm7SzQVgB+8oj2tBQQ7Vtuiver6yo0jO+k1baGsdNlu7HUN%0acAQ0nmJwQPQfJKtA6lrNQUdSy6Wye319G8RTte3DHOxnwc9uOjIXB0h9uTWv9VT/uNVkoCI%0aiAiIgIiICIiAiIgIiICIiAiIgIiICIiAiIgIiICIiAiIgIiICIiAiIgIiICIiAiIgIiICIi%0aAiIgIiICIiAh5kQ8yCpvZK/a7P51H+1VTsR0RatYuuguwkJptzd3HY51a3slftdn86j/aof%0a7FyRkb75yj2tzuDwjjPOpqztTo5WasW1URbs62sNkOmrVpe53ClbPy9PA57MvzxCjuxzZtY%0a9WaS9sbqJu6OVczwHYGArj2jzQnQl8DZYyTTO4bw6lDvY3Sxx7P8PkY090P985Yi08re2LH%0a40Rt0RPa3szsWl9HvuNsbP3Q2VrRvOyMFVHSUUUlOx7s5PE4XpD2REsb9nczWSMe7l2cA5e%0ad6E5pIznnHSVU1mS9ccTWers8D0mmy6y1ctYmNvNz7nTsg5PkwcHK9A+x2/mTUfnJ/YqDvW%0aCI8EHGVfnsdv5k1H5yf2KbBa1sETbup67Fjw8TtTFG0e5aAX0Bk4X5jissbclEraopTGd08%0aQV0Qc+Zc1jOAW1C8gY5wg2covzPWvneHWFjeB9ovjfHWE3xnoK18SvbcfaL53l+561tuP1E%0aRZBERAUf2h/zE1B+YzfuFSBcnVlBNdNMXWgpt3l6mlkhZvHA3nNIGUHnHYfcxbtoVE153WV%0abH0xPlIy39ZoC9SLzdSbH9W0lXDU07qRk0L2yMcJuZwOQe0L0VQunfRwOrI2x1JYOUY05Ad%0ajiAekZQQ7UFt11PeKmSyXi2U9vcRyUU0bi9o3RnOGnpyud7T7S/j+zfNu+qrJRB5/13Qawh%0a1TpFl3ulvnrZKpwopImENifvR5LvBGRkt6+Yqb+0+0v4/s3zbvqruaw0rLftQ6auMVQyJtp%0aqDM9jgSXguYcD9D0qWoK+t9q2hx19M+tvlpkpWytMzGRuDnMyN4DwefGV9bdftbXD+sh/wA%0aRqn6j2vNPO1TpmotTZxTmVzHcoW72N1wPN8iCJ6i0Te9QSPbd9SBmnt8TdzNjALWDjgnA5u%0ask9a3NZxWq9S2Got97ttNU2qrbMxz5Rjkx75ox14apzNSxVFC+kqG8pDJGYpG8280jBHYop%0a3r9G/Ekfz0n1kGtqmr02bhSalkusRq7RDM+OOGZuZct96evpGPKuXsfrbdRabmuFzuVI253%0aWofVz78rQ4ZJDQfSf7y7vev0d8SRfPSfWTvX6N+JI/npPrIJhDKyeFksL2vjeA5rmnIIPSF%0aUW2m6RWjWGja2RrpRSySzOjj98RmPAHnwVbFBRwUFFBSUkfJ08DGxxsBJ3WgYA48Vo1enbV%0aWXynu9TRxy18DOTjkdxwM5BxzZHHB8qCD2Oy6h1beKO/anlkttBTyNno7bE7ByDkOf/wAfQ%0auptu+1jePPD/jMU6XD1rYBqfTVZaHVBphUbn2UM3t3de13NkeLhBs6X/mzaPzOH9wLoTF7Y%0aXmJodIGktaTjJ6AsFspRQ22kpA/fFPCyLexje3WgZx8i2kEBdfNetBLtJ0QA5ybixQbSl31%0aPc9eX6/WmxU1VLybKSZgq2iNhGPev5ne86OtWZq7StXqSsiZJeqqktIZiakpwGmV2fH5wMd%0aHFdyyWihsdujobXTsp6ZnM1vSesnpPlQRH2719+CVH/wB4sUL0RctVw6m1bJbrBT1NVLVtN%0aVE6sawQu8LABPvunj5FeKjmmdNe0l6v9f3Ty3trO2bc3Mcnje4Zzx98g1bBc9W1N0iivOnq%0aaioSHb87KxshbwOPBHPk4C4W3GOnZp21vlZG2N92gMriAA5u6/O8fMrKXA1jpmn1Tb6ajrJ%0aHRxQ1LKnwQDvFoI3TnoOSg4ErtnXJP3Xadzg4wY1HdFf9Xy5fmtZ/51YDtG6cLSPaWgGRz8%0ai1a1p0bTW3RFRpqOplfTzRyxmUgbwEmc8PlQRPRTtCDSVo9sTYu7e5mctyxj397HHOeOV9b%0aN2WyTaJrIWltK+3btKYhAAY/eccY4c+flUqtWg9PUNupqV9ro6l8MYYZpIW7zyBznyrLpzS%0aNDYL5dLhb8RNrxGDTtYGsj3BjwcdfEoJIqF9kncxJcbPbGO4wxvqJB/SIDf3XdqvpUHrPZr%0aq3Uupa66SikaJn/Y2Gb3jBwaOwD5coJl7H37X4/O5f2NVlKG7KNO1ul9K+19z5Pujl3yfY3%0abwwcY/YpkgIiIK3v329NNf2fN+yRdzW+tqDTFOIuNXdJfBgo4uL3uPNnHMPKs1z0s2v1nQX%0a81j4zS0z6YQtZxdvBw3t7PAje6uhamkNA23T1S+ulfLcbtISXVlT4Th/R6vPzoOTpDREtXb%0aLvXauAlut8YWzt+Aj+5YOojAPk3R1LU0lqOfRta3Smr38nHH4NBcHcI5Y/uWk9BHN6PPaS5%0at/sduv9A6ju1KyogPEb3O09YPOCg6DHtewPY4OaRkEHgqZ2p3yXV1Q3T+laR9wkt8vdlRNH%0axY0sDhuDrPE/LwCsbR2loNMW6poYKuqqqeSQuY2ofvcmzGNweTn6udbWmNOW3TNu7jtMAij%0aJ3nuPFzz1k9KCtJbqNo8tLB7oW2ehEe7W20+BOZAeIBPO09faFItY2CiotmNzs+m6ePLmN3%0aIoiHPkO+0knpJwF2tQaD05fqh1RcLbGah3PLGSxx8+Oc+Urid6DSnRBVD/55QdCm0/ar1oW%0az2y/QxOfFRQsIcQ2SJ4jaDg84IIWTQVkrNPR1dFU3oXGh3h3Gx/F8bccQT0+byfIuX3odK/%0aAVfz5XR09s50/YLtDcbfDOKqIO3C+XeAyCDw8xKCWSVEMTt2SWNjupzgFWFl0DW2SldTWnX%0aElLTueZCxtNGRvHGTxd5ApXqLQdg1FcTXXWkdLUlgZvCQt4Dm4Dzrmd6bSPxe/553rQa/uZ%0avn4wp/osXrWrctF3O50M1HXa8mmpphuvjdTR4cPkcul3ptI/F7/nnetO9NpH4vf8871oJPp%0a6Cmtdmt9sjq45+5YGQB+QC/daBnGfIuqSBzqG2rZrpm1XGnrqKieypgeHxuMrjgjyLp6t02%0a3UdPTxOuFdQmFxcH0kpYXZHMesIIrplwftt1cWkECkgGR17kaa4c1m1fRDnuDWhtQSSeA8B%0aSHRui7dpV9XNRyVNRVVRHKz1D95xx0ela2s9Ew6pvdrq6yfFLSRyxyQgEGQPGOB6MIITtBu%0aTdZ36goNFRSVF4oHl5uUL91kLccW73MR/wA9JC6OyO9WqzU7tO3GF9svwkJnFSeNS/xg48/%0akH7edWJYbHbrBQNo7TSx08I590cXHrceclaOrNJWjVNMI7pTAyNGI52eDIzzH/I8EEgByOC%0arW8/b6sH9lv/bKp5Zbe21WmkoWSyzNgjDOUlcXOd5SSuTWaYbU66oNSd1FrqWldTchuZDs7%0a3Hezw991dCCL7Z7q6pt9NpS2fZbrdpWNMbfuIw4HJ6gSB8mepWFaqNlutdHRRfydNCyFvma%0a0AfsUc0zoqms1/uN5qaqa4XKqed2ecDMTD9yP2Z6uHBS1BW2j/tya1/qqf8AcarJUctGmG2%0a7V95voqnSOuTY2mHcwI90Ac+ePN1KRoCIiAiIgIiICIiAiIgIiICIiAiIgIiICIiAiIgIiI%0aCIiAiIgIiICIiAiIgIiICIiAiIgIiICIiAiIgIiICIiAh5kQ8yCpvZK/a7P51H+1eZrUy5y%0aOkFpFUT933OT6cL0z7JX7XnH76j/aoX7F5jX1l73w13gM5xnip6TtTdx9Tj8TURXfZUtVDq%0aMU8hqxchTgeHvl27jy5WG1x3uSn/AOixWmDPHkC7dz8i9bbU4427PL6RGwHuc8cBQ72NTGO%0a0NMXMaf8AWDzjKz4n0d2k6TbLFOZ57ujL3HS/9JiuEGeeYu3c/KscFpus8LJaaiqZIncWvY%0awkHzL0h7JBjGbPgQxrSZ28wUj2Pxsds3sZMbSeR8XypN45d5hmultGWaRaXkWvoqyjDO7aa%0aWHe97yjSN7zL0J7Hb+ZNR+cn9i5fspWtYLDuta3jJzDHUut7HQZ0TU/nJ/YsWnem7bT0mmp%0amJndaUYyVtRN5lhy2NhfI4NaOJJPMFW2t9pUFEH0lplZvjIdMT+xV5mIdmI3T686ittmYTW%0aTt38Z3Gniq/ve1d7XFtBAyNnQ5xyVTF01P3bUPzUctKefjklR2tuj3PLd4lw5x1LSbbtoqt%0aO6bULtIXf62Wjqao9VbSLs0l3thMAOfwlW1TXBrXSSSAAdZW7s7tc2t9Y0tqpge5GnlKqXo%0abGOcfLzKLLNMdJyW7QzHWdoehNnN3uTNPT6m1NcJY6EsJijkOBuj7o+foVf3zb7dprhI6w0%0asUdE13gGUkueOtWNqCax3e6t0nUNLqSkhZI6GN2AQOZp8i4G0iyaRGj618FHSUVRTxF8TmP%0aAcSOjHSvIabWY8mebZ6zM27R5RC5bBeK71bGiPZAwVM8dNqWk7mLiBy8Zy3zlXtabpR3ajZ%0aVW+ojngeMhzDkL+c9NXsqGZBw8dCn+znaJetJ3SJlvkM1G4bz6dx4EdOOpewrhnF9Sd4UZm%0aJ7vdKIisNRERAREQEREBERAREQEREBERAREQEREBERAREQEREBERAREQEREBERAREQEREBE%0aRAREQEREBERAREQEREBERAREQEREBERAREQEREBERAREQEREBERAREQEREBERAREQEREBER%0aAREQEREBERAREQEREBERAREQEREBERAREQEREBERAREQEREBERAREQEREBDzIh5kFTeyW+1%0a2fzqP9qqLYvre3aMqLk+5slc2oDQ3cGeZW77JX7Xf/ANVH+1UXs10FNriWsZBVspe5gCd5u%0ac5Vim3J1cbUzeNRHJ3WfrbbBYbzpS5W6ljqBPURljd5vBR7Y9tKtGj9NyUFyZMZnSl43BkY%0aX7edhVxoLbPUw3GOokjGWxNbguPUulofZNQUsTKrU7hUVDhkU7ThrfOelV9RqcGnpveUmPF%0aqsuWJiOr72kayg2iacFp05QVk1TyodxjIbjzqy9mjKm0aMttvuFO6Kop2brgSslFFQ26FsN%0aDDFTxDhiNuFlmrGRQvme/djZxLj0Lzep+UUfVww7WHh0xbnyT1czaBpK361kojcZJWNpclr%0aWHnytjS1mtukbU6itxIhL+UJkOSSo1U61imrzDCTHTA8ZsZPyBc676hJjp4LXKyrrZzzN48%0amPL5VDGs1WSnPe21V3FoKTk+jHVYNfdKF1M6OsmbyTudpXMOm9P1bGym1U8ocMgubzr50vp%0apkMHdV2nFXcZRlwcctj8gC7NZJFRRgyvDepg6lzNRrs2/0LTsknHjieWOriDTOnqYkx2SkY%0aesRhItLaXma50lrpmyHo3edfMmpqZz+TZJC45xul4yVswTx1PvQWuHQVz767U0tvMzKWMFJ%0ajZxLrs40nVxkS2uDB8RxBTSekbJpOSodYqPkHVGBId4kkDoUgjaHkt3mgjrKFrQ4gvGMKrm%0a1+fLXabTt6bt64aVQu/6EttbX1d1p3VMNym4yPjkI3vItGh2a6au9OJKulmml4hzXzOPFT8%0auaDzgrHBycEznx4G9zqPHxDNTpzJJxVmNtkHGxvRzXEi3vb5RIV+R7GNMOqGmn7ohkHBpD8%0aqfGo8LoIWxSVDRMxwIGCrun4tqOeInJOyC+mrt2TocyIOYIvpsdnEERFkEREBERAREQEREB%0aERAREQEREBERAREQEREBERAREQEREBERAREQEREBERAREQEREBERAREQEREBERAREQEREBE%0aRAREQEREBERAREQEREBERAREQEREBERAREQEREBERAREQEREBERAREQEREBERAREQEREBER%0aAREQEREBERAREQEREBERAREQEREBERAQ8yL8dzIKn9kr9rz/6qP8AaoX7F8htXe3O5gxpyp%0ap7JU//ALvP/qo/2qjdk14r7fqeCkopxFBVu3Zsj3wwpZ6Yplystorqq7vSl3vjJi+KJ5Z0A%0akcMrTir6RrWtL953SSOdac92ibVMpI6N5eSW8oWeCBjnyuOXOkcXAA5PQvnfHPaMVo5533e%0at0vh2jaOiWNqIZQSySNvlK493on1UjQa2A04aQY+PErkOc5mMhw486/TL4J8/DK4mLPOK3N%0aEdVyMW/m5vuNpqySQC7vh3xhrWs4D5V3tMaRoNJSOfDmarcMmaQ5J8q5cNfEa/uUP/wBYA3%0a93yLvxzvkOXuzgYHmVvLr8t6cl2fBmkzt2l0aiphihfM8uieMneacfKV5X2tbW7jcrlU22y%0aVDoqSNxY6dp8KUjy9AVtbdNSGxaIn7neW1NUeQYQebPOV542b6Iq9X3gwQkRRRDlamof7yJ%0avl8pXovk/oK5Kznyxv6OZrMnJPLVE219xEglFTUB/Pvb5yrl2L7U62K6wWi/TumhlO7HK48%0aWnqJ6lMrfsl0ZdKSVtFdZJZGHk3VLXAta/qwqT2kaKuOgdQxsnO9ESJYKhowHj/Ir0Wq0WL%0aU45paFHHltSd4l7GqHBxbIHcDzrjUVXXT3C4R1VOYYInhsD8/yjcc61dCXX260Xa65xy+SI%0aB5/KC7BHNznivleSvgXvivHV3onmiLRL9Ljj3y+Q93WV9lhPQnJOPQq1aTKSZfnKEfdHKNk%0advjwzxX4YnII3ZHFTY8U7w0m0LcHMEQcwRfYa9oecEXzJI2MZccDmX0sgiIgIiICIiAvzeb%0avbu8N7nxniodtY1HcNJaRdfLdHHLHR1MD6xj2FxNMZA2TdwRhwBznjzHgoj7dQ0G3fUVwqa%0aki2U2lI6xx3vADRKSXAc3MOdBcC+d9u/ubw3sZ3c8cKp7LfNo130zZLrTnS1L3fS90uirnS%0ase3ee4sAAByOTMeT154KCx12u+/9IBV6X9tvc5x+zS9y8j3QPJnlN7yYwg9KIoHpip13Le6%0adt7n0rJbRvGYUEsrpsbpxuhwx77dznoyudt0uWoNN2m16psE8r6Sz1QluVA0DFTTu8Fx5s5%0ab58cSehBZqwwVMFQJDBNHII3Fj91wO64c4PUVHb7rS2W3Z5UaujmbLbW0fdcTgf5TI8Bo8p%0aJA85VCbCtp2j9LaHqI9RVlW+83armrq/doZnguecAbwbgjdAPDpcUHqCKWOaMSRPa9h5nNO%0aQV9ry/st2r6Y0beL3aIrvU1Wj9/l7bvUc7pqZ7iS+HG770c+T1+U4vLQm0LT+un1rdPT1Ep%0aowwy8rTSRY3s4xvAZ96eZBK5ZGRML5HtYwc7nHAC+wcjIVH+yS1dp2v2PalttFe7dPcCYGi%0anjqGukJbURlw3Qc5GD2KQas17bm7Lb1PpW/UMt4obUahnc8rJHxloaN7d48xIHEdKC0EVJa%0ac0ntJvOnrZc++hPF3bSxVPJ+1cB3N9gdjOOOMrjbQINoehaWz11RtGmuDau6U9D3ObdBHvB%0a7jnjg9AKD0MvwkAZJX6qg273KruVw0voWyVU1Pcb3WslqJYHlj4aSI7z3ZHEc3Dr3SEFvr8%0a3ml27kb3VniuXqO9W/S+n6u63WcQUNHEXvc45JA5gOsnmHWSvOdDV6tsktLtiub6x1vuFY4%0aVtpBJEFueGtieG5xkboPlyD0lB6hRa1trqa50FPW0EzJ6SoYJIpWHLXtIyCCtlAREQEREBE%0aRARfJkaJAwnwjxC+kBERAREQEREBEXnTRNJq3UuiK7VNftHuVupoJqoviZSRPbHHE9wzk46%0aGoPRaLznLqPWdNsD0jcZb7PT3y83aGI1hiY57YJnvDfBI3fe7pUy9wG0D8bNZ/3TB60FtIq%0aW00/Vunts1s07fdXz3+gq7XNVlslJFBuua4NHveJ7VOtrWo6zSWzu9X22shfWUUTXxtmaSw%0akva3iAR0EoJeioiq1DtqptOzXmSh0p3JFSurHY397cDN/m3+fCsLQ2t6S66KsVzvtdb6S4V%0a1HHUyRcoGAFw6ATnCCZvc1rS5xDWgZJJ4BGPa9ocxwc08QQcgqvdq+pLJPsw1bDBdqGSWS0%0a1TWMbO0lxMTsADPOsGwm82x2y7SVC2vpTWdwxt5ASjfzjmxz5QWWvkPa5zmhwLhzgHiFhuF%0aZBb6CorKyRsVNTxulle7ma1oySfkCqb2O8VZdKTUWt7o6RsmpK901LFI44ZTMJazA6OkeUN%0aagt180bJGRvkY2R+d1pOC7zBZFTG1FzX7e9kzcjDTXu5//hN9S6m0U6s0vqIau07NNeLRyb%0aYrjY8glsbf+1g/KGSSOnzcwWmiwUc4qqWGcMfHyjGv5OQYczIzgjoIVZ3J+1iCsm5Kv0PFT%0aue4wicTh+5nhny4xlBaRIAJJwBzr4gmjqImywSNkjdzOacg/KqeuNTtWNvquVumgjHyTt7d%0a5fOMHOPKojsWqNozNmFhbYbho6K2CJ/IMruV5YDlHZ3t3hnOfkwg9Joqlil2uzPDIrloJ7z%0a9y0Tkqz7QK0WqjF2MDrjyLO6TT55My4G9uZ47uc4z0INtERAREQEREBF+OIaCTzDivxjg9o%0ac3mKD6REQEREBERARFUku1bUDJXsbsy1W8NJAcIBg+VBa1RUQ04YZ5Y4g9wY0vcBlx6B5Vl%0aXlPX+vrtrvXOnbU3RV+MNgqRcrhbBFvTPIA5IkDmHHp5w5Wf32NQ/iw1Z8wEFuoqi77Gofx%0aYas+YCsvTlwmu1jo6+qoKi3Tzs330tQMSRHqcOtB0HODcbxAycDJ519EgA54BU/fKmbX+2G%0agslvmlbYdKvFbcZonlolqyCI4cg9AJJ+UKf0eobTqOkvdNaqyOodRPkoqnd5mSgcW56fkQd%0a9kjXsDmOa5p5iDkFfS887J6OLUPsbrDSHUD7NcaaWeamq2T7hZKyokLd4Z8JvEZBViaA19T%0aVtut9u1RdbLFqiR7oDTUtYyTly04D2gHI3gM46MoLCXy17X53HNdg4ODnBXF1HquwaZdTt1%0aDeKG2moDjEKqZse/jGcZ58ZHaqX2JbQNLWys18666jttM2q1JV1FMZ6preUhcRuubk8WnoI%0aQehEVM7Srtqiu2t6b0tpbUZs9PX26WqlkbTsm4tLiDhw6cY51HdrEO0jQOiazUHfDfW9zvj%0aZyPtbCze33hvPg82UHohFjpnF9PE5xy5zQSfkXJ1nqCm0rpW6XutI5GigdLjPviB4LR5ScD%0a5UHZa5rs7rgcHBwV+rz1Y5b/o72Ml21K6tmj1FX5uvKv8Pk+VlZugB2QBuEHHW4rv2jSe0u%0a4Wqire+WY+6YWTbvtXEd3eaDjPyoLmRef9pFv2l6L0TdNQHaK6rFExruR9rYm7+Xtbz4OPf%0aZV4WCeSqsVtnncXzS00cj3dbi0ElB0EREBERAREQERfMcjZBlpyOZB9IiICIiAiIgIiICIi%0aAvwjIX6iCH7T9Ju1jph1sjn5B/KNka4jI4KoaLZLNpqV91kubJGwMdlu4edejTzKPaspYpL%0aTVNe9sYlbu5ccDKi1FreFaI9EcaelskXtHV53uG0DWlHPJBb5bRcadrN1rXHD2t8qqyum17%0a7YS1cMVTGHuLiyOTLfk4qb6t2Y1dZcnVVLJiRwxljsKKVOzrV1I49yVdT5AHlcLHq8F4iMl%0ao397p2w2jtH5JJspu+qazUxpr22obSckSRIDgFW+IyWjAVX7HrNqagv8AUuv8lRJT8iWtEh%0ayCVbkm6zd3shea4vGO2o3pttt5dl/TTNabSilmO9qm6SH7hrWcQpVFMQAc8Qo/a6Gppa251%0aNXGWNqZN6I598F14d5xAw7iedc7URvfo6OW8TP4KO9krcDNebVa2u4QxGdw8p/9l3bFpy4Q%0abPbXZbcX0jLs01lyrW8CIwPBjB6zwUB2z1Hd21msiPhNifHAB5OHrXoTS11AZV0lbDEKGB8%0adLAc855McCF9I4ZjjFpKVj0eX1FubJMofaNIy0Ow/UFLaXPZVVEpmic84fhhzwPXwXInrzt%0aL2DVj68ZvdjOS4jwnAdPYra3RHVRU07Hup6vLDGDgM8y45rdMimv8AZtPNgbLBSSCqbE3gD%0ajmJ6TlX4lAi/scas1Wz58Djk09Q5o8xVpNZutB6crz5sI1batOWa8xXaoELDOOTHSf+cKZV%0a22jTVPkU0VXUuHUMBfP+J8MzZdZe2OkzEy6+DPWuKImVrcyZGFSFTt1yf9SsxcOjlHlcup2%0a0X6XPc9BSRZ8pK0x8B1dv9OxOrx+r0A4r4B8MDoXmiv2qapfz1EUeehkfMuNLrDVFxkw64V%0aJ8jOAXRw/J7Uf6piEVtXTyf0GHMERF7KOkOa16/wDkR/SWwtev/kR/SWwsgiIgIiICIiCH7%0aVLiyh0lUQT6fut/prhvUU1LbYuUkDHsdlxGRgcMZ6yF50j1JS1+0G821+idWzUJ07BaJbbH%0aFmrijY8ODn+FkNLd0Z6c+Vep9TXuh03Ya68XWURUdHEZZHdJx0DrJ5gOsryro6s1pbdol+1%0aVSUsdRdrhao71U26Rp3zSOn4RMPQ8RtYR2c6C1tSRTaqbQS1myie4UsNOwU3ddTFC+JrmtJ%0aYWFwLSDw+RQRuzmtGvnXc7KIjZDbu5Rbu7osCflN7lc7/i+Cuvta1ZTamu2y+stFXf32W6t%0ar3TQWaV8dTIWsjw3dbzua7OR0eEsPcFr+8NsPzs6CW6Jtk9g1BBUWvZULQ+YinmrI66Jxji%0ac4bxI3iSBgHA48Fb1dSwV9FUUlXE2WmnjdFLG4ZD2uGCD8hVJ+x3q55NZbQqIz340NI+hFN%0aT3qV754Q6OQuyHc2Tx8owrQ2jahZpTQt7vbyA6jpXvjB6ZCMMHyuLQg8x7ULRVN09dNAaYn%0arzprSMElxuNVV/9pK4b8cLeA8Eb2R8p+5CsjZ7tTZb9A6aojozVVSaa2U0PLQ0G9HJuxNG8%0a054tOMg9Sy1LLq72K9yrNRVDqq71tnfUzzPY1r3BwywOwBkhhaOPHgsOz7aZd6DQWmqOLZ5%0aqurjp7ZTRNqIKYGOYNiaA9pzxacZHkKCMbGNojbK7WmdK6jru7NQVVV/qtHynI7279jfx4P%0aGOIV96H1O3VNBUVLbPdLTyUnJ8ncIOSe/gDkDpHHCoPYxr652h2s+5tEajuXdeoKqpf3LAH%0adzudu5ifx4PGOI8qvvQ2pKvUtBUVFbYLpY3xS8mIbhGGPeMA7wAJ4ccfIgrH2SOjNN2/ZDq%0aW6UNjt8FxBgeKmOENkDnVEYcc8+SCe1Z9e2XSNq2T6p9oaK00129pHcsKZrRLyZDc5xxxkD%0a5cKL7ftJaqj2aajvOpNYS1cELojFbaWARQYdOxo3jzuwCDx6QFKtYaG07pHYdqqWw22OmqK%0am0uM85cXySZAPFxJPP0IIrPr3QV+0Lpa21urdQWept1FCyQ2xk8Rc4RNa5riGEOAIXJoq/Z%0aHTXigud41pqq7mgmbUQRXIzyRNkactdgs61M7lWVGkLPs21eS9+no7bT2+7QAZZGyWNm5Pj%0ara4AE8+DjpWxtGlpNoeubDoayCGe3U0sd1vVREAWNhbxjiJHS8kHHmKC4rpdKO1WmpudwnZ%0aBQ08RmllecBrAM5XmHZjqquvW3y66uvtLPFRz2CesoYdwve2kZKGs3Wjjk7jzw5y49a9F65%0a0pQaz07LZbsZm0Uskb3iF+6XBjw7dPkOMfKq5hpoaT2UtJTU0TIqeLSIjjjYMNa0VBAAHVh%0aBD7xdJ9f1Nv1Tr6GqtOzyCrijt9tLCZK+Vxwx8oH3Po6ukr0RdxRRWWsFfEx9vZTv5aMsy0%0axhp3hjpGM8FV/sli0aMsNK3AdPfqKGNo695xwPkCsfWP80b5+Yz/wCG5BRelrnc9nFBTXjS%0a8FZqHZfciZoomtJqbdlxBw08SzP/ACDz+iIX8pEyTdc3eaHbrhgjPQR1qvvY9faX0p+an99%0aysRAREQEREBERBrv/ANtj/o+tbC13/wC2x/0fWthAREQEREBERAXmCkkrWexUvDaFkhjluF%0aRHVvjG86KnNUeVcB0+DkeYlen1T2wA0LtkM0NzfCKSWsr2zCVwDSwzPDs56MZQaG3+C3VWy%0a3SNPb5jHaZbtb44JoH7u7CWuDXNd0Ybggrb71elfw41R/37/wAFWzy26+xy0TR1hdU0Q1NF%0aRsL/APtYBPK1o827w+RdzaRs70XovX2lrtVWGmGk6/etldGXP3IJnHeilJzkZ4gnOMBB0dM%0aactum/ZDWWC03i43SOWy1D3SVtZ3S5h3wMA9A8inPsjftJ6q/N2f4rFFNHR6ZbrqnOyjSdN%0aNDTvMVwvZkeyCOM++ZGSTyjubm4eXqlfsjftJ6q/N2f4rEHIvO0fRkuyyuoY9UWd1Y6yyQt%0ahFWwvLzARugZ588MKF0ti2fRbLtn1611Yn1j6ympbd3W2SRrIAQd0v3XABvE8VOb1oDSUey%0aqvrI9OWttU2yyStlFO3eD+QJ3s9eeKy6E03Rau9jtY7Hcm5p6y0xs3sZMbsZa8eUEA/Ig4W%0a0fYvs/tWzzUtyt2nooaylttRPBKKiU7r2xuLTgvweICz7BNm2koNHaT1RFZ2NvppGz91crJ%0anfc0gnd3t3mJ6F+UU2oW+x11dbdXUk0NztVtrqHl5Bwqo2RODJWnpBHDPTjPSpjsK+0/pL+%0az4/2IK89lXrKeHT0mjrDvTXKtp31VdyZ4wUcYLnF3VvbuPMD1hdzTugaXWuyjQBqbvebb3J%0aaYd0W2q5HlN+OPO/wOcbvDznrWztK0Va7RpbabqWFr5LpdrXKJJJDnkmNgxuM6gS3J+TqUp%0a2Ofan0f8A2TTf4TUFC6j2WUMe3DSem4dQ6jmjmoaismqJa4ungaGvDeTdjwQS3B61JtC7Nd%0aO6ztE9xtmqtcxwxVMlK4TXLB32HB5geHFdjQLhqz2QmsdSxeHb7LSsstNIOZ0md6TB8hDx/%0aeC3vYwfzAuX9tVn7wQTLZ/omm0VTVkNLdbvcRUva8uuNTyzmYBGGnAwOKqjb9QC57X9ndGb%0aVSXflIK7/UqqfkYpcR54vwcYxnykAdKvG03u3Xeevht1XFUS0E5pqljDxikHO0+VU3ru92b%0aU14ibftlesbpPQOkhp6iOncxuM4cWlsjcg4Bz1IOTXaFayiqHd67SzN2Nx3heiS3hzgbqjO%0ayfSDbjs9s1Wdnunrpykbj3ZU3UxSS+G4ZczdOObHyLt1dr0w6hqHM2QathxG48pLLI0M4c5%0azNzBcfZtpm2t0RaW3HZhfLrWGIufW09WWxTZcSHNxKBjBHQg7WkbKLL7IPTEY01bLByluqn%0aclQ1hqGy+CfCJwMHowvSq8vMj9wWvrbq+HQNwtGnqaB1NWunmMskAe4Dlm/ZHEgZAIxzeVe%0anKWeKqpoqine2SGVgkY9p4OaRkEfIgyoiICIiAiIg+Zv5F/8ARK+KT/Z2fL+1fc38i/8Aol%0afFJ/s7Pl/agyoiICIiAiIgKIbUtc2/Z/pKqvFwc10oBZTU+cOnlPvWjydJPQAVLJXObE90b%0ad94BLW5xvHqyvIm2rTOpr3oS76719vUVXHLFBbLQx2W0kTpQHOd1uI/55gAvDYrpafTNlq7%0avqeaM6pv8vd1e57gCzPvYh5Ggnh1kjoC+dqupqy16r2fU9ruIhp6+78hVtY5pEkeBwPUF29%0aZbNtM62qaSr1FRSVM8EPJRubM5mG5zjwSOkqmdqWyPR9l1ToCkt1vljgud27mqmmoe7fjwD%0agEnh5wg9Kd2U33xD+mFydbwXyp0rcIdKVFPT3qRgbTy1Ayxp3hvE+Xdzjy4UH7wOz34om+l%0ayetWNeq02myVtcymmqu5Kd8wp4BmSXdaTutB5ycYCDzJU0m0jZRp2islDX6dmuF7rHRwx08%0aUstZUzSHw5XOdgeDkeEeA4KyqfZRpm1aSslpvV5raZ9EySSofBXGnFXNJul75Ol3FuB1BV/%0ap68a9um0Gv1jV7PLjW1u53NaoaqTueKjh6SC4cXuzxPn+Sz6HQNDroxX7aZpKkgv7ByDIW1%0abpWthaSW5LSATlzkFLbJLVsiprJcDrOS2OutJc6imj7oqnbz4muG44MDsEcTxxxwVY9l1ns%0adtl6oodP22lfcHStZDJTWx7i1xOARIW8PPlcjRlu0bonaDtIotRW21U9DQyQXCjlqoGP3IZ%0aGcWs3gTwdgADpKm2zC63vU99qNQR0kNl0a6IwW6idAGTVZyDy55t0cOA6j8qCe33Tdlv5hN%0a8tVFcDDkRmphbJuZxnGebOB2Kitj1j0U2s163UNvsgEWqaqkpRVxs8Fu8A2NmejJwAFaG0H%0aTWrNRXGlisOqfaG0CLFRyMAfNI/J5ieYYx05yqq9j9s509V3nWNdeqV11udq1DUUkFVVPLn%0aHcIO+RnBcTkknPFB1tDXGyN2h3fWesNX6bNeYzb7bS0tax0dPSh2Qck85/zPXgSraNedAa6%0a0fX6fr9YWmCKqDSJY6uMuY5rg5pxnjxA4Kv9Q6V05s72uisvtit82jNRNZCyWSnaWW+paMA%0ac3gtdx7fySu1tjoNF2CystOntMWer1XeB3PbqaGmY5wLuHKnhwDc5yelBKtltnv0UkFfLtD%0aZqexNjdDHHHSxtaXDAB5RpJJGFVXsstV1V7jqdKWDMtLaYm3C8ytPgs8JrY4yevLwcdZb1F%0aXtss0jHofQlqsLHiSSnjLppBzPlcd55HkyTjyAKCbc9LWiwbItoFdbKVsVVdXx1NXJnJe/l%0aYxz9A5zjrcUEq17pur1bseqbDbHQx1VZRQMjMpwwYLHcceQFQ6Wo2t6Z0+x9dVaIpbdQwsY%0a6eodK1rWgBoLjnHUpbf8ATmp73b7LJprWEun4Y6RjZY2Ucc/KuwMOy7mxzKhdvB1jZ7TWWK%0abXlTqMug5e40jaCGJtPThww5728QS4tAHOUFg6w0/tc1tpKss1bLpAW+4Rs3pKcyhxaHB4L%0aScjoCu2y0z6KzUFLKQZIKeOJxHNlrQDjsXnzZdSa61TZ+5xtLq7XdKENiqbZLa4HPgGBuEH%0a7phbgh3Srq0JZb7ZKCph1JqOTUFRJLvxzPpmQGNuAN3DeB45OfKgkyIiAiIgIiIC16D+RP8%0aASWwteg/kT/SQbCIiAiIgIiICIiAiIgIiIBXD1fYotRWOe3yyOi3xlsjedp6Cu4eZcC/6hj%0atbDusL38yxtuPPmo9n+0vT0j5LHV+2VMDwbnLseZRSbX+t9PkNvunpgBw3uTIV33TX1Y1zs%0aO3AOgKq9Y7X7jCXwxRRyDiPsjQQqmXh+ny/XpCWubJXtLl0m3GJzCK23PjmB4ceZfFdtvhc%0a0CK2uc7rLudUtqCsqLtcpayQtY+Q8WxjdHYtSny3hJ4SrfMej78qSNXl9VvS7Z62TOaBm63%0a3oL117DtuDZB7Z0O7Tf8AwuLuxUuGwlowxfkj2nJAAOMcFmeCaOY25SNXl9XU1Reobzr2vv%0aDGGOCWpZKGu5wARz9ivmncJNaT2Z7X8hVthukDxzObuAHj515haTyzmPPvuGV6d2UanhvGk%0aZaaCOGp1Bb6U08e/wAHEfcnPVnAXTrjilYrXtCvNuad5WNBPBFBOxrHPr2xksLj0YOCFTWg%0aaKe16E15qa6M5CeofLGA4Y4kkftW9o+1bTr3rmgrbpE2OloyWyN961zOryr89khqmmjootI%0aWRzHkO5WtMXNvdDfOsxDCg7dLAygq4p5A2R72vjPavnuukaTl75MdQWOK3TzOw2N5PmXUt+%0akLjWyBsUDnE8AAMrPLESxu50t5JAbDA1oHMSsBudU48CB5grc0/sG1Fcd1z6YsY7pecKzdN%0a+xwhYWOutS0Ac7W8VnodXlqCepeRxJPmXdtbLq947mglc7yNK9p2XY1pG2NG9QCoePupFL6%0aDS9koGBtJbKWPHSIxlY6Mu0iIsDXr/5Ef0lsL8c0OHhAHzr9QEREBERAREQRfXejLfrWntl%0aNd5JzR0dY2rfTsdhlRug4Y8dLckH5FEbUA32S95DQABpqAADo+zq1ly47DbI9RzX5lK0Xaa%0anbSPqN52XRB28G4zjn45xlBUW2K0yT7VNlFuslYbLI51zEVRTQsJh+wxk4aRu8eI+Vde92O%0a8WJkT7ztdq6BkpIjdUUtLGHEc4GRxVi3HT9ruV6tV3raRstxtZlNHMXOBi5Roa/ABwcgAcQ%0aVmu9mtl5iZHeLdRV8cbt5jaqBsoaesBwOCgpv2PW9Nr3aZVtu7r5TyT0MbLmWtaKgsikDsb%0avg8MgcOoLZ9khy9+k0foelbJi+3NrqpzRwbBFguyfl3v7it+226htdP3PbKOmo6fOeTp4mx%0atz14aAFsuY1zmlzQS05BI5j5EEF22xsh2NariiaGxstsjWtHMABgBQPZ9tMu9BoLTVHDs81%0aXVx09spom1EFMDHMGxNAe054g4yPIVdd6tdHe7TVWy6QCooaqMxTRFxaHtPOMgg9i+7XQU1%0aqtlJb7fEIaOkhZBBGCTuRsaGtbk8TgADig887L9S6k0g7VBq9neqp/ba81Fzj5Kl94yTGGn%0aJ5xjoVuaG1nX6lrqmnrtJ3yxsij5RstwhDGyHON0EHn6VNEQUL7JPXem7hsz1Dpy33amqr3%0aJNFTijhfvSB7KhhcCBzY3HKb7YmOj2H6kjeMPbanNI6iGhSxumbC24uuDbJbBXufyjqkUkf%0aKl2c7xdjOfKtq9WqivdqqrZdIBUUNVGYpoi4tD2nnGQQexBQkOrbtrXRts0Joe0unebXT0t%0azuddCRTUrTC0OAB987HN2jKx6ftl59j7PUb9A6/aOrHNkqK+lhxU0rw0N8NvSwdHVnrOF6C%0attDTW2hgo6GFsNPBG2NjG9DWtDQMnicAAZPUthzQ9pa4AtIwQRwKDmaY1BbdT2Wnu1kqW1V%0aDOCWSN4cxwQQeIIPDCrKU49lfETzDSZ/8AElW1Q0dNQUrKahp4qenZndiiYGNbk5OAOA4kl%0ac+XTVnm1Ib/AC0THXY0hoTUFzuMBdvFm7ndxk55soKku9cNqu1+z220/ZtM6Sqe7q2rHFk1%0aW3+TjaenBH7ytzWP80b5+Yz/AOG5fumtO2nTFt7gsNDDQ0m+6Tk4hwLnHJJPOfVgdC6FXTx%0aVdLNTVDN+GZjo5GE++aRgjsKCA+x6+0vpT81P77lYi0LFaKGw2mmtlpp201DTN3IoWkkMGc%0a4yST0lb6AiIgIiICIiDXk/22P+j61sL8wN7OBnrX6gIiICIiAiIgLz9sf2e6b1ts3opdSUL%0aqt1NX1rGATPYMGdxIIaRnmXoFcvTthtunLaKCy0raWkEj5eTa5zvCed5xy4k8SSUFS+yFZa%0aNK6B0pS07IKC3Ud9o3MiYMBsbC5ziBznAySvp+rotsc0mnLfpiuqNH1IeyrvFQ3kQwhpLHR%0aA8S4PDfL5FZ2ptI2LVE1BJqC2U9eaGR0kAmGQ0kYORzEcBwPDgF2oYo4ImRQRsjiYMNYwAB%0ao6gBzIPP8ApfVd22LGDS2vaN82m2OMduvlLFlgZnIbK0cxHb5+dTn2QUgq9h2pZKfL2S00b%0amYHEgyMIViVlJT1tO+nrIIqiB/vo5WBzXecHgsr2MkYWPa1zDztcMgoKDbQ7abppEW7GlBQ%0aVdD3P72QPEb493n3ufB7VaGhqF2itmVrpL5LHGbTQAVUjDvNaGNy4g9WASpaAAAAMAcF8zR%0aRzxPimY2SKRpa9jxlrmngQQecIKS2p7Y9D1+zrUdBbb3DWVtbQTUsMMLXOc572Fo6OA4qeb%0aGKSah2UaUp6qN0UzLfEXMcMEZbnBHyrrU2jtMUsrZabTlmhlach8dDE0jzENXeCCG7ZvtTa%0aw/sqp/wyqvl17UWXZFofS+lWmq1jeLTSw0sMfE07XRAGZ3UBxxnqzzAq9rvbqS8Wurt1yhE%0a9FVROhmiJID2OGCMjB5j0LnWfSVhs9TS1NttVLT1NNStoopmty9sLQA1m8eJAAA48eCDn7L%0atG0+hNG0VmgcJZ25lqp+maZ3v3H9g8gCqTYbtA01pCw3yyanukNsuVPeapzoajLSQXDBHXz%0aEfIvRC49x0vYLnUmpuVjtdZUHnlqKSOR3aQSgrT2OdSy6u19eqYONDcNRVEtNIWkcpHgYcM%0a9GCE0rV1e0Ta3UahhkqItLabElDRbrixtZUu4SPI6WgYAzw5j1q3aOlp6KnZT0cEVPAz3sc%0aTAxrfMBwC+oYYoGlsMbI2lxcQxoAJJyTw6SUFEbPtY2e0as2mWbXd6gphLeZjBBc58MdTv3%0asNZvnG7g8w6CFp0+pdNbOtN6v9yWurZW0UlM+Wz2pszZpKWoIPBmCSWbxacY6/Lm8bppux3%0aacTXWy2yumAxylTSxyux53ArXptG6Yppmy02nLLDK05a+Ohia4eYhqCpdfR3+k0xpDaK+OS%0arrKOgiZfrWQTHUU8rGmUcmcjLST2DPvVd1srILhbaWspCTTVETZY8jHguGRw6OfmWw5oc0t%0acAWkYIPMV9ICIiAiIgIiIPib+Rf/AESvmk/2dny/tWUjIwV+AADAGB5EH6iIgIiICIiAqe9%0all9pO6/19P/itVwrk6o07atVWeW1X+jbWW+VzXPhc9zQS05HFpB5wgg+otpF4s15qbfS6A1%0aNc4YC1raulp96KXwQctPSOOPkVc6+1ZqfUt/0fcKfZxqqFlkuPdsjX0hJkbjGG46fOvSYAA%0aAHMF+oKg77l/wDxX6w+i/8AFTOt1ky2aFh1JdrVcqbeawvoeRLqhjnO3Q0tHTkhSxEFQDaD%0ary/YGldn1VTwuPCpvMzacAde5zkeYrRO03VNmkm03WWM6g1uH77orZC+Olgjc0Fm+9/n4kZ%0aHlV2r5DGtc5zWtDne+IHE+dB5X1zpG/WfU9g2jbTWUV2pG1LYLlQUsRMdFCc8m4+OGucSc5%0a44HHKsDU+orfrTahs9s2l7jFWUdJLLd6ySjly2NjGYjBLegkkY8vlVyVlLBW0stNWQxz08r%0aSySKRoc17Tzgg84XC0ponTek5KmTTlopqCSo/lXxglzhz4ySSB5BwQferNZaf0kKY6julPb%0axU73I8s7G/u43sebI7VUew/VdltFi1zqO718VDaLjqarnpZ6g7gma7dI3QeJPHmV2Xey2q8%0atjbeLZQ17YiTGKqBkoYTz43gccwWtc9L2K52+moK+0UM9DTSCWGnfC3k43DIyG4x0ntQUzq%0a7W9dtYtlZprQemHXG21I5Oa63OMxU0X5Tc4JcOccxHQCuLp/RGqdjF7N+FtbrOjkp2QzVEW%0a8auja0YIja4nLOjh0Do5l6Vp4YqeFkNPEyKJgw1jGhrWjqAHMsiCD6F2oaW1pM2mtNwDLkQ%0aSaGoaY5hjn8E8+OsZC5nsk/tI6p/qYv8aNTdlgtEd79uI7bSMum46M1TYgJC04yCRz83Sv3%0aUdjt+o7LVWm804qbfUgNliLi3eAcHDiCDzgIK3vuptW1k9HpTQ9nkiqhSQOqL1VtxT07HMH%0aFnju5+HX14K5G0rRVDo7YLrBsUstbc6uFstdcajjLUyco3iT0AdDeYK7oImQQRxRDdjjaGN%0aHUAMBaWoLNQags9TarxTipoKpoZNCXFoeMg4yCDzgIIFftCy3yy2O+6brTaNWUdFE2CsaPA%0ambuA8lMPumH0Ls7NNSX++QV9LquwS2i52+RsUjwQ6CoJGd6I85GMHyZHEqYU0MdNTxQQt3I%0aomhjG9QAwAsqAiIgIiICIiAteg/kT/SWwvxrQ0eCAPMg/UREBERAREQEREBERAREQDzLgag%0asDLnE4A4cfQu+hQUre9E3KFziyPlmdYVX6o0M+dzi+CSGTyt4L1zhYZaWGYYlijePK0IPAt%0a00NWQucWMJHXhR+q09XxHjETjyL+hk+nrXODytDAf7oXLqNB6fnyX2+Pj1LO4/n4611zOeF%0a/wAi+Pa2tJxyEmD5F71n2XablP8Asu75it237PtPUIG5QsfjxxlY3kfz5qLPWkZFPKT0Yac%0arpabF/t10hq7ZR1rKyPg10cZ4jy9a/oVFpyzxe8tlKP8A5YW5DbqOH+RpIGf0WALbmY2eTb%0aRd9seoqI0VNTzU0Ungun5PcOD5VMdF+x/O66o1RM19Q87x3XFzifKV6Ja0N96AB5AvoLG7K%0arrfsT01SzCSRssoH3JOAptadKWW0tb3Fb4GOH3W7kruIsD8DQBgDA6kxxX6iAiIgIiICIiA%0aiIgIiICIiAiIgIiICIiAiIgIiICIiAiIgIiICIiAiIgIiICIiAiIgIiICIiAiIgIiICIiAi%0aIgIiICIiAiIgIiICIiAiIgIiICIiAiIgIiICIiAiIgIiICIiAiIgIiICIiAiIgIiICIiAiI%0agIiICIiAiIgIiICIiAiIgIiICIiAiIgIiICIiAiIgIiICIiAiIgIiICIiAiIgIiICIiAiIg%0aIiICIiAiIgIiICIiAiIgIiICIiAiIgIiICIiAiIgIiICIiAiIgIiICIiAiIgIiICIiAiIgI%0aiICIiAiIgIiICIiAiIgIiICIiAiIgIiICIiAiIgIiICIiAiIgIiICIiAiIgIiICIiAiIgIi%0aICIiAiIgIiICIiAiIgIiICIiAiIgIiICIiAiIgIiICIiAiIgIiICIiAiIgL4ke2MZccA8F9%0ar8c0OHhAHzoMXdMXjHsTumLxj2LJybPEb2JybPEb2IMfdMXjHsTumLxj2LJybPEb2JybPEb%0a2IMfdMXjHsTumLxj2LJybPEb2JybPEb2IMfdMXjHsTumLxj2LJybPEb2JybPEb2IMfdMXjH%0asTumLxj2LJybPEb2JybPEb2IMfdMXjHsTumLxj2LJybPEb2JybPEb2IMfdMXjHsTumLxj2L%0aJybPEb2JybPEb2IMfdMXjHsTumLxj2LJybPEb2JybPEb2IMfdMXjHsTumLxj2LJybPEb2Jy%0abPEb2IMfdMXjHsTumLxj2LJybPEb2JybPEb2IMfdMXjHsTumLxj2LJybPEb2JybPEb2IMfd%0aMXjHsTumLxj2LJybPEb2JybPEb2IMfdMXjHsTumLxj2LJybPEb2JybPEb2IMfdMXjHsTumL%0axj2LJybPEb2JybPEb2IMfdMXjHsTumLxj2LJybPEb2JybPEb2IMfdMXjHsTumLxj2LJybPE%0ab2JybPEb2IMfdMXjHsTumLxj2LJybPEb2JybPEb2IMfdMXjHsTumLxj2LJybPEb2JybPEb2%0aIMfdMXjHsTumLxj2LJybPEb2JybPEb2IMfdMXjHsTumLxj2LJybPEb2JybPEb2IMfdMXjHs%0aTumLxj2LJybPEb2JybPEb2IMfdMXjHsTumLxj2LJybPEb2JybPEb2IMfdMXjHsTumLxj2LJ%0aybPEb2JybPEb2IMfdMXjHsTumLxj2LJybPEb2JybPEb2IMfdMXjHsTumLxj2LJybPEb2Jyb%0aPEb2IMfdMXjHsTumLxj2LJybPEb2JybPEb2IMfdMXjHsTumLxj2LJybPEb2JybPEb2IMfdM%0aXjHsTumLxj2LJybPEb2JybPEb2IMfdMXjHsTumLxj2LJybPEb2JybPEb2IMfdMXjHsTumLx%0aj2LJybPEb2JybPEb2IMfdMXjHsTumLxj2LJybPEb2JybPEb2IMfdMXjHsTumLxj2LJybPEb%0a2JybPEb2IMfdMXjHsTumLxj2LJybPEb2JybPEb2IMfdMXjHsTumLxj2LJybPEb2JybPEb2I%0aMfdMXjHsTumLxj2LJybPEb2JybPEb2IMfdMXjHsTumLxj2LJybPEb2JybPEb2IMfdMXjHsT%0aumLxj2LJybPEb2JybPEb2IMfdMXjHsTumLxj2LJybPEb2JybPEb2IMfdMXjHsTumLxj2LJy%0abPEb2JybPEb2IMfdMXjHsTumLxj2LJybPEb2JybPEb2IMfdMXjHsTumLxj2LJybPEb2JybP%0aEb2IMfdMXjHsTumLxj2LJybPEb2JybPEb2IMfdMXjHsTumLxj2LJybPEb2JybPEb2IMfdMX%0ajHsTumLxj2LJybPEb2JybPEb2IMfdMXjHsTumLxj2LJybPEb2JybPEb2IMfdMXjHsTumLxj%0a2LJybPEb2JybPEb2IMfdMXjHsTumLxj2LJybPEb2JybPEb2IMfdMXjHsTumLxj2LJybPEb2%0aJybPEb2IMfdMXjHsTumLxj2LJybPEb2JybPEb2IMfdMXjHsTumLxj2LJybPEb2JybPEb2IM%0afdMXjHsTumLxj2LJybPEb2JybPEb2IMfdMXjHsTumLxj2LJybPEb2JybPEb2IMfdMXjHsTu%0amLxj2LJybPEb2JybPEb2IMfdMXjHsTumLxj2LJybPEb2JybPEb2IMfdMXjHsTumLxj2LJyb%0aPEb2JybPEb2IMfdMXjHsTumLxj2LJybPEb2JybPEb2IMfdMXjHsTumLxj2LJybPEb2JybPE%0ab2IMfdMXjHsTumLxj2LJybPEb2JybPEb2IMfdMXjHsTumLxj2LJybPEb2JybPEb2IMfdMXj%0aHsTumLxj2LJybPEb2JybPEb2IMfdMXjHsTumLxj2LJybPEb2JybPEb2IMfdMXjHsX3G9sgy%0a05A4L95NniN7F+taGjwQB5kH6iIgIiICIiAiIgIiICIiAiIgIiICIiAiIgIiICIiAiIgIiI%0aCIiAiIgIiICIiAiIgIiICIiAiIgIiICIiAiIgIiICIiAiIgIiICIiAiIgIiICIiAiIgIiIC%0aIiAiIgIiICIiAiIgIiICIiAiIgIiICIiAiIgIiICIiAiIgIiICIiAiIgIiICIiAiIgIiICI%0aiAiIgIiICIiAiIgIiICIiAiIgIiICIiAiIgIiICIiAiIgIiICIiAiIgIiICIhQfJcF+grFK%0a8Mjc9/ANGSVXdVtVt8NTLE2lmfybi3eHMcKDNqcWDbxJ2WdNo82q38Gu+yychfhcAM9CrLv%0as0HRRzqT6T1NHqahqZ4IHxRxksy7pOOhR4tbhyzy0tvKXNw3U4K8+Wu0Oq++21j3NdWQhzT%0agje5l+e39r+/Yf0gvNl5P8A0xW8/GV37Vp58/auJfj1q2mvI9Jj+S9L1i3P3eq6WrhqohLT%0ayNkjPM5pyFnyoLsldjRNORxIc7h8q1Knalb6aqlp5aSobJE4tcC3pC7UazHXHXJknbd523D%0asts18WGObllYpOEByq1769sP/AOjVH6KkukNV0epWTGla9jojhzXjB862x63Dlty0tvLTNw%0a3U4K8+SkxCTIvwFCcK0pPwuAXPqb3bqV+5UVkMbupzwql2wbSJaCoks1kl3aho+zzD7jPQP%0aKqNqaqepl5SpnkleTnee/JXN1HEK4p5axu9Pw35NZNVjjLltyxPZ7Vpq2nqmb1PKyRvW05W%0awHZ5l4205qi6afq2T2+rkAaQXROcS1w8y9QaB1VTarssdbT+DKPBljPO1yl0usrn6dpVOK8%0aDy8P+nvzV9UqREV1wxERAREQEREBERARahuNGLkLf3VD3aWGQQb4393rxz44hbaAiIgIi1Y%0a6+klrpaOOphdVxAGSEPBe0EZBI6OcINpERAREQERY5p4oADNIyME4G8cZQZEREBERARatJX%0a0lY+ZlJUwzOhO7II3hxYeo45ltICIiAiIgIiICIiAiLUbcqJ1yfb21UJrmMEjoN8b4b1458%0aINtERARF8ySMjZvSOa1owMuOAg+kTn4rEyohkmkiZKx0seN9gPFvnCDKi/GkOGWkEdYX6gI%0asc0scETpJntZG3nc44AX0x7ZGNexwcxwBBHMQg+kREBERARfO+3lNzeG/jO7njhfSAixwzx%0aTh3Iysk3Tg7pzgrIgIiICIiAiIgIiICIiAiIgIiICIiAiIgIiICIiAiIgIiICIiAiIgIiIC%0aIiAiIgIiICIiAiIgIiICIiAiIgIiICIiAiIgIiICIiAiIgIiICFF+OQRnaFdBadL1kwdiRz%0adxnlJXnAvzknnPEq0NuV336mjtUbuABlk/y/zVVFy8dxrN4mbkjtD6F8m9L4Wm8Se9mTJPv%0aec83nXo7QlrFp0lSwkYkdHvv854qh9GW43bUtDTAeBvh7vMOK9MloZTFo6GY9Ct8CwdLZZc%0a/5UanrTBHxl5evTsXit/rXftWlvLYvbv8Apiu/rnftWlvLgZo/xJeswR/hV+EPQOyDjomny%0aPu3ftUC2wWQ2++MuELfsFXwdjocPWp5sd46Ipv6b/2rp6/sovmnKmnAzK0b8Z6d4L1mTTe0%0aaGK+ezwWHWTpOKWtPaZmJecd7mwpPs7vZs2pYXPdiCc8nIOrqKirt5jnMfwc0kEY5l8h2CC%0a04I4gryuG9sOSLx5Pd6jBXUYpx27TD1sw7wBHNjK5WrboLNpy4XB3/wCjwuf6Fydm99F801%0aTyPcDUQjkpRnpHrXM26vfHs2um4cZDQfNle7jLF8PiV9HzHFpZrq4wX9dnmy13WJ2o46+7x%0a90wyyl04dx4O6fkU30/pejrn3qGlno6mjqCWUkjn4ka7nGO3HyKDaHuDaLU9AZKaGpZNI2F%0azJRkYccZ86nWn6XTTteGlkjrm3Nla4tZCcRN45HyLj4Kxbu+gcQyWxTMU3jaGtrnS8dn03R%0aMgmpHyUgPdUjXjlJHk+9x1DKzbBb8+36xbQuf9grm7u7nhvDmWntMp9O0dyugEVxjuskhez%0alD9jcSeJHkUX2eTPZrmxuYfC7paOC2mOTPE1aVrOp4deMk77xPd7VRBzBF3nzQVf6hsmr57%0azNJb9WQ0VJPJiCndC0lvDmBLePMSrAUP2laZnv1qhqbXK+G825/dFG9pxl3S35cD/nKDie5%0afaB+GUX0dv1VG9OnXd71BfLXHqoRPtUjY3vdAwh+S4cPB/JVi7PNVx6psolkbyNypzyVXTn%0agWPHTjqOP8uhRrZl9sfaB+cx/vSIPqXTWvYo3SSa0haxoJc407QAOv3qk+irdfaCOqOoL0y%0a6iXcMDmRhoYBnPMBnOR2KLbQrpU6nvUeidPyEF+HXOpbzQxdLfOen5B0lWJaaCC1WyloKNp%0abT08YjYCcnAQR/Xurm6ThoHdwy1slZNyLI4jx3scPPnK4ffCvX4EXv5o+pdvWun4dQ1Vme+%0a4R0zrbVtqi0gEvwQcc4xzLb1nqWm0/pmvuXKxvkijIiYHA70h4NHaR8iCptXXG/3TUVqv1o%0a0leKK50TsOe6FxbKzxTgeUjzFTLvhXrHHRF7z/VH1Lc2RCpptG09ReLi+oq6xxqMTS7xY13%0avQM83Dj8qm3ddP98RfphBC9Ka9kvWpXWWsstZbaoQGfFRwO6CBzeXKkOqtQUumrWK+uZM+E%0ayCPETN52Tno+RcxlhpxtAdqUXGIl1J3LyHDrBznPkUsQVrJti0/GwufT3EAdJgwoNs91vbq%0aC9Xy/wB8grH3G4y+ByURcGRc+Aewf3QpftYrZ9QXm26ItT/stU8TVr2/9nGOIB7N75G9aku%0auK6TRmz2oqLJHEw0DIYoWSNy0DfYziOGeBKDj99+wfe1y+jlfrNrthfI1gprjlxAH+rlTbT%0a1ZLcLBbKyfd5aopYpn7owN5zATjtXQQYatxZSzOacOaxxB6jhUxpx2tLxoz3RP1d3NTtjlk%0acx1OwkBhcDx3fyVc9d/sVR/Vu/YqOpK19L7HuigiduOrql1IZD71gdM7eJPQMAj5UFkbNbl%0aXVOgaG5ahqd6eRr5nzSYbhm8d0nGB73BUGuFvqdrd3rKiKWSlsFvY+Kikxjl5z935ub5MdZ%0aXzrSC+VUDrfPb6yl0ja3R0/JUmHTVrQAGlvHG7jHkHlPBdm2bRKG2UEFFQaTvsNNC0MYxtO%0a3AH6SDr7M9TzXCmksl7Bhv9t+xTxyHjK0cA8dfRnt6Qp0qQ1LdWarvFvqbLZb3atQskayCt%0afCGs5+aQ5975VYug9QXK8QVVLfLZLQ3KicI5ju/Y5CRzsPp+UIOFd9fXiLWVysFl08LjJRN%0aa9zxU7hLS1pzjd63Ac6+vdbrX8Bz9MH1V866oxo5l/1ra3l90nZFCY5hvRAF8beYYPMOtfF%0aDVbSqyip6qIaeEc0bZGgtfnDhkZ8LyoIrpmn1lp7VN2utFpZ/ctwJc+i5cBrXZzkOx0Eu6O%0aYqX+63Wv4Dn6YPqr6ztN6tO/ov+suPqDU2u9NzWx14ZZTT1dUyn+wseXcef7rqyglWzvV9R%0aqtt0bV25tBNQTCB7BLv5dxz0DmIXN2q3O8Ulx0zQWO4GgkuNU6B8gY13igHBB5slSTTGl6T%0aTtTdJqSWZ7rhUGolEhHBxJOBjo4qLbUv526B/tL/ADYg+vcvrrP89W/RWepfA05rYzGIa4Y%0aZQA4s7lZkDrxhZZ66o0rtMIrqiR1lvzRyT5XktgnaPejPMD/mOpRqiqLxcYNVa5sm6ZzM2G%0aka9m9v0sRBeG/0sA/IetBInaZ1ywZdrZoHWaVnqWLQ1dqCn2i3Ww328G5RU1E2Zp5JrBvOL%0aOPAA8ziFqavv0OtYNKWa0yO3LtK2qqQw8YoYzlwOOY7wPysW9YgBt01CBzC2xD/AA0FkqN6%0ax1DW2EUhobJW3Xlt/eFM3PJ4xjPnyexSREFZz7SLtTwSTT6LvEcUbS573MIDQOck45lDdGa%0anuh1JedUDTNyuJuJEcD4IyWxxtON3OOPM0fIpdtVu9ReK6l0TYnb1bXEGre3mhi58H9p8g8%0aqsKx2yns1opLdRN3aemjEbes9ZPlJyflQQXvh3r8CL382fUnfDvX4EXv5s+pdOK/V7trM1i%0aMjfa5tu7oDN3jv7wGc/Kpqg1LTVSV1spaqenkpZZo2vdBIMOjJHvT5Qq92jTyao1Db9F295%0aEbnCqucjf+zibxDfOeB8+6p3qOe4U9jrJbNTsqLg1n2GJ5wHOz6slUzaqjV+hbZdLxcrLSv%0amqZOVqa2pqm77iT4LQ0HPOeYILlp7pbY7qLJDURiuihEgpweIZzD/AJ8yg+mi2LbLrOF53W%0ay01O/nx9wzp+Va+jtI112sdfebpW1FBe73I2YzQ8Hwwg5awdQIx8mOpRpmiqJm1WS0XS6XG%0aohmt/dHLuqN2R7g4DDnccjAPDyBBM7DHW6O1E+3muhqtMVAdLHJPUDlKR3Pu8TlwJP+fWp7%0aQV1LcKfl6GoiqIclu/G4OGRzjIVdP0Xs5thLq51IXDiXVFYfTxCl+j57A+3yQaXkpnUcD8O%0abTu3mtcePOg4W1W6UE+z69RQ1lO+R0QAa2QEnwh0LraKuNHJpSyQR1UDp+4IRyYeC7IjGRj%0a5FDNpGgNM2vRd2r6G1siq4Yw5kglecHeHQTjpXb0HovT9FabJeaa3tjuRo45eW5R5O8+Lwj%0agnHHePQgiug6fWerNPsujdXSUwdI6PkzTMd708+cKQnSetACTrd4A//AFVnqXE2U1EMuyx1%0aDHeIrZWvmk3Jt5u9H4QOcFbE9huFRC+GfaUTE8FrgI2A4PlDkHf2NXa4XvRvdt2qnVNQ6pk%0aaJHNAO6MYHADyqcucGtLnEBoGST0KPaEtdtsmnobZaKttXFASXyBwJc5xySccyjm2fUz7VY%0afam3ZfdLk10bWs4uZFjw3eThkdp6EGrs4e/Uut9Q6rJcaJpFBRceBY3GSOwH+8V3dpuqDp6%0ax8hREyXiuPIUcTeLi48N7Hkz24UQ0Zq6h0hsjsck0bpq2pM4gp4x4UrhM8ceoc3FbWhrc6o%0a1gy66zqWnU1TCZqS3uH+zQ8RnHQeB4dHHp5g5dgo6nZVf7d7YzOktF3hZHVSk5bDUjpz1cT%0ax6s9Suprg5oLSCDxBHSuHramtFXpmtj1E5kdtLRvyOOOTJIDXA9ByQq8sGpbhoJ9Na9S8pW%0a2CUA0F0jaXYYeLQ75McOceUILgRfjHBzQ4cxGQv1AREQEREBERAREQEREBERAREQEREBERA%0aREQEREBERAREQEREBERAREQEREBERAREQEREBERAREQEREBERAREQEREBERAREQEREBERB+%0aLHLII2Oe44DRklfbuZR/W0lY3Tda22xPlqns3GNbz8eGVpe3LWZSYqc94rPm89axuhu2pq+%0arzlpfuM8wXFyF3vcXqLptk3E55ulfh0ZqHB/6Mm5x0LxOXT5sl5tNZ6vqWDVaXFjilbxtHv%0aTrYXa+Uqay5vHBoETD+1XLJ/JP/oqNbObK6yaXpaeZm5UEb8o/KKksgzG4DnIIXrNFg8HBF%0afN874pqfadXa8dnlG+H/pmv/rnftWkSphftD31tfW1MkMTIDI54c6QDgoZIOTkcwkEtOCWn%0aIJXj9TgvjvM2h9J0efHmxxFLb7RC9dmt9t1l0HSy3KpjhbvOxnp49S7Lto2mHc9wbg/klec%0aHSvcxrXPcWN5gTwC+cjoC6VOL5MdYpSvSIcbJ8mcObJbLktO8zutmvj2fVtbNUPr3NdK4uI%0abkDPYsDaHZ65wDbhK4nmA3uJ6uZV/YrNXXyrFPbad0rul2PBb51eOidnVDZWtqK4Nqa3ny4%0acGeZTaWt9Tbfw4iFXX+DoK8s5rTPpvDraI05brNDJUWp83J1IDiJM9HTgrJtJtbrzom70MQ%0a3pJIHbg8o4hSUNwAAjm7wIdzHgvQVxVrTkjs8fOpvOaM0zvMTu8R6KbSN1JBLdqjuWno3cu%0a7I8J5ZxDB5SQrPY2iqqSvr9J3K2x1Vze58lRVybksDSOLAOg+VcHbhs/qLBeZrtb4XPtlS/%0afdujPJOPPnyKpnEZ4rk9cE8sw+h1rTiVa56X29y2dS0FczRL6e63G0V76Uh0E7Z96Zo6Wjh%0axXN2H2yS7bQqBzWkxUuZ3nHAY4D9qr2lp5aqpjhpYnSzSENa1oySV612JaHdpOxmeubi5Ve%0aHSdbB0NUmGni5Itt2VeJaiOH6S2Pm3tZZw5kRF13z58vduMc7GcAlVr326X8Hr58y36ysxE%0aFQUGv7JQXStuNJpS8xVlaQZ5Gwt8PHk3seVR3Rmu4LXq/VVwfablO24TMe2KKMF8WC/g8Z4%0aHj6F6BVYbMvtj7QPzmP9siDn2rX1jtVVXVNBpS8wz1snKzvELcvd+lzc5x1kqVaV1/BqG7s%0aoI7RdKVzmOfylRGGsGBzZBKmqIIbfdm+nL5dai43CnmfVTkF7mykA4AA4eYBVT7jbFfNpbb%0aLYY3MtdAN6umMu8ZHA8WtPnwP0upeiFANUbPtNTOfXslNkq25d3VTS8ng9ZHN2YQfPeh0l9%0a6T/PFV9qjRFjm19adNadhka8fZrhIZC7k4+Bx5DjP6TVkp9bapt1fU2mxV0eqY2Ru3KiOBx%0aczhz5HA45+nzrsbHbzYKJ1UbpWvj1PWSE1L61u4Sc+9aTwx5OfycAgk8WyXSkUrJGUs4c0h%0aw+zHnCn6/GuDmgtIIPMQo1rGr1PSvpBpe20ta1wdyxmlDNw8N3GSM549iCJzbN7xHqe53q2%0aalNJUVsr3E8gHOawuyGZPQMAfIFw9pemtS2/RNxqbnqmSvpGcnv0xga0PzI0DiOokH5FJfb%0abaZ+Dlt+lN+soxtLuGuJ9FXCO+2Whpbc7k+Vlina5zfsjd3ABP3WB8qDsac0pqyfT1rlptY%0aywQSUsT44hTtO40sBDc+QcFJ9M6d1Fbbqyouupn3GlDXAwGBrMkjgcjqUX07c9obNP2xtFY%0aLfJStpYhC91S0FzNwbpI3uBxhdD222mfg5bfpTfrILDrv8AYqj+rd+xVns2tMV82Jx26doc%0a2oZUNGeh3KP3T5wcH5FYFO+rk0+x9yiZDWupszRsOQx+7xAPSMqpdCDV8mzq0waWbQCllZO%0a2SWc+Gx3Kv4jj1Y6EH3Q6sulLoPRd77peKOCq7juDMA77AS1riefgG9pUs11c6yyax0pXNq%0aZBaamZ1FURZ8DeePAd6Sf7qwN0R3NsnqNMGaKatMTnhwdhpm3t9oBPMMgDK3LtpqfUWz2gt%0aF0qo6a5xMhJma4P3ZGYBcMHiSM9qD82n3uvovaW1WOfkbpc6xsbHhoduRj3zsHo4j5MqcNG%0aAASSetVhp141HtXuNymlbJS2KAUUL+YOmOQ9wH6Y7FZ7XNcMtII8hQQXbj9rO6/0of8AFYu%0aRY9Pa1kstA+n1gyKF1PG5kfcrDut3RgZx0Bdfbj9rO6/0of8AFYuTZNndPU2W3znUd9jMtP%0aG8sZWENbloOAOgIN33Na6/DRn0RnqWhcdA6lvE1Cb1qiOshpZ2ztYacN4g9YA6Fv8Ae1pvw%0an1B9NKjW0XSR03pGsulDqK+SVELow1slYS07zw083nQXSq32p/zt0D/AGl/mxTyzuLrTROc%0aS5xgYSSckndCgW1Q41ZoI4JxcjzediD425PjrLHQ2KCn7pu9wqW9ysB4s3T4T/IMHHy+RdL%0aZZdqB2zqlO6ylZbY3Q1bHcOTezi8nz+++VauhrXX3jU9w1bf6eSnmy6loKaUYMEQJBOOs8R%0a8rusLiay08+XVU1gsAqoG394q7lLj7FHEw8d3hzkkk+cDpQcTZFUUdJr6oqn0L6WkvDZhan%0av5g0SElg7PR5VMrJ9vXUX9mxf8A4a6WutI93aSpqaxMENfaSyW3lpwQ5n3OfKB24XE0m+ok%0a2zXp1axsdX7UwcsxhyGvxFkA9WUFoqF7R9Xy6dgp6G100lXe6/LKWJrSQDzbx68Z5l+bTtb%0aP0VR0M8dC2sNTI5m66Xc3cAHPMc86l5hilkhnkiY6aMHcc5oJZkccHoygpjZRaq60bVbxTX%0aefui4m3CWaTOfDe6JxGfJnClNRobUMtRLJHreujY9xc1gpxhoJ5vfLTtU0dPt11LLO9scTL%0aZGXPccAD7DzlTz3Q2f40ovnm+tBTMWlrwdq01sGp6oVrbfypruSG+W7w8DGeb5VNqfQ2oop%0a45H63rpGtcHFhpx4QB5vfLlwXa3jblPVGtp+5jagwS8oN3e3m8M9asT3Q2f40ovnm+tBv1U%0a8dLTS1E7wyGJhe9x5mtAySqJ1Jrmzao1jTsuM8o01bncqyJkTnGrlHSQBwb5+jPXwvOSWmn%0aojI98T6SRnFxI3HNI6+pQyq1LoPT2WxyWtkjeG5Swte/Pl3QSg1G3Km2ksNNaqy8WqKjIe+%0aWNvJcqHcN0HOeGFDtV6Et1p1tpaKuq6+uork99PO+pm3nb2BugHoBLhw86sfTuvbXeRWSti%0anoqGmYHd01bRHG/JPMSejCr/AGnaqZqyjbBpSjqqx1qmFa6vYzDItwHmzz9fydKDp6usujN%0aJQxU1BY4q++VPgU1KXve5xPMXDPAftVj6dt0NutMIittLQVEkbXzQ04Abv44jI5+rKh2zC0%0aWuCxN1XUVTrhcquIzT1k3Ex4HhMA6MYI+Tq4LsbLLtcr5pGK5XZ4fJPNIYiG4IjDsAHr4g8%0aUEH1/e9XXfR90dLYI7ZaOTHKvqZMyuG8OZvDBzjrUi2d6XrYKC0Xi432sq/9SYYaUeBDG10%0aYABA98QDzrrbXPtcXz+pH77V1dH/AMy7J/Z8H+G1BRVhsFvbsoj1A6zwV1TBWf6zyjn5MAd%0ah2A1wAPNx6sqxLjpPZ/R6XkvxtUD6FsHLscJpPDBHggeFzk4C1NkFbbqHZO6W8SxR0PKzNl%0a5U8HNJwRjpzzYVd0cwM1BT3U3Jmz0V7307pI+DulrXHxc59PyBamwuySWvR5q54+TluMpqR%0aGPuY8YaP2nzELYuGkG0911RqOvqDVVE1JJHSNcP5CPkjkDy5yPN5yptQVFNVUcU1DJFJTOa%0aOTdEQWlvRjC1tSfzduv5rL+4UEP2N0VNU7NtPS1EEUslO6d8TntBLHctIMjqK1q7wtvtuxx%0a3bOc/pSetdDYoQ3ZfZi4gAcuST/XSLj6Hm90u1O/6hgy63UsIoKeToecjJB6eZx8zgg7m2n%0a7WV6/oxf4zF3dPU8NTpS0R1MUcsfckB3XtDhkMaQcFcLbT9rK9f0Yv8ZikWlv5sWj8zh/cC%0aDqIiICIiAiIgIiICIiAiIgIiICIiAiIgIiICIiAiIgIiICIiAiIgIiICIiAiIgIiICIiAiI%0agIiICIiAiIgIiICIiAiIgIiICIiAiIgIiIPx3MuRqW6tstonr5IpJWQjec1nOQuvhad1pGV%0a9uqKWUZZKxzT8oWt9+Wdu7fFNeeOfsrIbZ7UR/sNT+iE781q6KGp/RCpi7Wqst1ZVwy08jW%0awSFu/unHPwXN5THMvM34lqaTtL6Jj+TugyV5q7z+K+htntYH+xVX6IWOo2z28xO5ChqDLjw%0aQ4ABUVvpvlafOuoSR8mdFE77T+aSan1bddRTuNbOWwZ8GBhw0efrXBL+tYN5N5c/Je2Sea8%0a7u1h0+PBXkxxtDOCScDJ44wOlWBonZxXXssqLiDS0PvuPB7lXcE74ZmyxHDmHLT1Lut1pqF%0aoAbdJwB0DAU2mnDS3NljdV12PVZKcummI385em7FZaCx0baa3wsjjaOfpPnXUDgOkLyl7tt%0aRfGtR2hfUGtNQuqYQ66TkGRoIyObK7dOLYo+jWuzyOT5L6q8ze94mXq4HK/Vr0bt6mjJOSW%0ag5+RbC7MTv1eTmNp2atXTQ1cL4amJssTxhzXDIIVcXfYppS4VTp2U0tM5xyWxPw3sVootbU%0arbvCbDqs2D/KtMIZpPZ3p7S8glttC3ujm5aQ7zh5ieZS9rcHydS+1+rNaxWNoaZc181ubJO%0a8iIi2RiIiAodpDTFXZtWanudTJC+C6TNkhawneaAXe+4flBTFEBERBBdU2TWN0vcotN+gt1%0aoLW4aI8yZxx6OvjzhaNJsooJpGy6julxvMwOcTSlrOzJPpVkIg0bTaqC0Uwp7ZSQ0sXixNA%0az5z0nzrnal0jZNSRFt1oY5JMYEzRuyD+8P8+C76IIHpHRl10zfG9zX6aosAY7/VJxvODvuQ%0aD0AcTwx5lPERAUY2lWWr1Dou4Wy3hhqp+T3N926PBka48fMCpOiDnadpJKDT9so6jAmp6WK%0aJ+DkbzWAH9i6KIgxVLDJTysbzuYWjsUc2bWKq03o+itde6N1RC6QuMZyPCeXDj5ipQiCB3b%0aZjaLnc6qunr7wyWokdI5sVSGtBJzgDd4BaveisnxlfPpY+qrGRBWsWx2wRb3JV15ZvHJ3al%0aoyes+CpdpPTdLpiglpKGernjklMpdUyb7gcAYBwOHBdxEEY2lWOq1Ho2utlAYxUTGMt5Q4H%0agva48fMCo9Q7Kbayhp21FzvbZxG0SCOsw0Oxxxw5sqyEQV/3qrT8a376b/6VydT7JIKmyzx%0aWi5XJ9aS3cFZVF0XvhnIDerOPKrWRBr26F1Pb6aB+C+OJrDjmyAAo7rDTVRfL1putgnijZa%0a6vuiRr85eMt4DHT4KlSICY4oiCE6j0/qytvE89o1P3DRP3dynMDXbnggHjjpIJ+VfWhNFSa%0aduNwulxuUlyulcGtkmc3dw0dHl5h2BTREFb6/0rc9V62sUcsTW2CjBmlk3hlzsjebjygNA8%0a5VkIiCEu0V3Trm93a4Ohmttyom0jqfLg/huZyR0eAeYr6712jviWP56T6ymiIIX3rtHfErP%0anpPrJ3rtHfEsfz0n1lNEQcav03bK7TjbFNTkWxrGMbE1xGGsILRnn6AsNp0dp60hvcNopGO%0aHM5zN9w+V2Su+iCNan0ZaNTVlFPdo5ZG0gcGwteWsfnHvgOrHRjnXbobfSUFGKSipYYKYDH%0aJMYA3s6VtIgqm47L7lFNWUunr++gsdc4mejcCd0H3wb5Ozhw4qybLbYLPaaS30YIgpoxGzP%0aOQBznynnW6iCtb9oG/X11RT3HVkzrXLKXdzinb73eyGkjGccOxWFR0kdHb4KSnGIoYmxMB6%0aA0YH7FsIgqfSGyaKGjohqaeSpNM57hRskJgJJyHY6+v5FZtTbqOqt7qGelhfRlu4YS0bm71%0aY6FtoghOmtCDTWoTVWe51UVoe1xfbnHeZvHmwT0engOJUru1M+stVZSxlrXzwvjaXcwLmkc%0aVtogrdmib7Bs0oNM0lzp6adj3tqpWBxD4nSOcQ08CODurjzKaaasdHp2zU9ttzN2CIcSed7%0aulx8pXURBHtf2OfUekrhaqSSKKeoDA18ud0br2u44BPQurZqV9DaKGkkc10lPBHE4t5iWtA%0aOOxbiICIiAiIgIiICIiAiIgIiICIiAiIgIiICIiAiIgIiICIiAiIgIiICIiAiIgIiICIiAi%0aIgIiICIiAiIgIiICIiAiIgIiICIiAiIgIiICIiAvwhfqIITtZhjboO7vDGh/JZzjjzry2Hc%0aF6n2un/APd9d/6r/NeUg7gF5zi9f8SH0L5IzM6a+/r/AAz73MrFpNkuoKqminjlpdyRocMk%0a8xGVWm8BjPRxCn9LtZ1FTU0UEQp9yNoYMg9AwqmmjB18Z2eI11u1fY9vfu6Xed1F8LS9pTv%0aO6i+Fpe0rR78GpP8A9X/RKd+DUn/6v2FW9tF73L5eN+tW93ndRfC0naVx9U7Pbvpu1PuFwk%0agMDHNaQzOeJwFtd+DUmf8A9H7CuXqXaFedRWp9BcOR5Fzg47o48FpkjScs8m+6XBXi/iV8W%0aa8u/VFt5ZKV3+twf1jf2ham8FlpnZq4MA/yjf2hc+tZ5od7JMRWd3tOhH+pw/0B+xbC1qE/%0a6nB/QH7FmDuK9pWY2fF7/Wl+k4X4D5Vwtb3Ke06Zrq2kxy0LN5uebKod21q9taOVawkjPDg%0aquo1lME7WdTh/B8+vrN8XaHpXPUm9xAVP7JNeVt/bcnV7QRC5rWAHrUA1Ztl1DR6kuNJS8i%0a2CCUsbw44W3tMeHF9u7avBc86i2m3jer1Ei/GnLQfIv1WnHEREBERAREQEREBERAREQEREB%0aERAREQEREBERAREQEREBERAREQEREBERAREQEREBERAREQEREBERAREQEREBERAREQEREBE%0aRAREQEREBERAREQEREBERAREQEREBERAREQEREBERAREQEREBERAREQEREBERAREQEREBER%0aAREQEREBERAREQEREBERAREQEREBERBC9sHDZ5eP6r/NeTA7gF6y2xcNnd5/qv815IB4Lg8%0aVj/Ej4PonyQj/41/j/AAzh3EceJOPMrft+xapq6KCoFzYBKwPwW82RlU1vYI8+VNabafqen%0agjhirGhkbQ0Dc6BwVXTThrv4sbuzxPFrckV9ktEeu6cd42q+NGfoJ3jar40Z+ioX31NVffz%0aP0AnfU1V9/M/QCtc+j+y5PsvG/vITTvG1Xxoz9BR7XGzKfSlifc5a9szWPazcDes4XM762q%0avv5v6C5uoNdX2/wBudRXKpbJTuIcQG4yRzLTJbSzWYrXqm0+m4vGWs5ckTXfqnWxC02650F%0axkuFJHPJHIA0vGcDC6jLxaaK+1NvqrRRtfG/MT9weEPWtT2Pzs0F3HQJGn0KP7R4JZ73IKM%0aYnZJvg9S4+ovas1rWdt1W2L2jX5cV5nb4rUdrGpLAYwxrAFraa1lWXfW0FtZI00zGOdKR42%0aOAVKu1LeDTyMZSDfb4O9np61Kdg3KjU0Rqv5c75dnnyU0PtMZq2y3369t0Or4PiwafJfl6x%0aC6NqZxoW6Hm+xFeUHtLmdRwF6r2tPDdA3Zx6I/wDNefrVQ2m1iySahEr4brDynKtOBFk4C7%0a/EcM5ckbeiL5NaiuDT2tPnP8O7sFduVd4p3e+O470qpNSP5XV91c7jmpf+1eh9G6KqNOazk%0aqqd4ntNTTHdlB5iDkArzfXScvqC4SAEl9VJjHT4RW9otXBFbd1jTZaZ+JZM2Od4mHvpnvG+%0aZfq/Ge8b5l+rrvn8iIiAiIgIiICIiAiIgIiICIiAiIgIiICIiAiIgIiICIiAiIgIiICIiAi%0aIgIiICIiAiIgIiICIiAiIgIiICIiAiIgIiICIiAiIgIiICIiAiIgIiICIiAiIgIiICIiAiI%0agIiICIiAiIgIiICIiAiIgIiICIiAiIgIiICIiAiIgIiICIiAiIgIiICIiAiIgIiICIiAiIg%0ahG2T7XV5P8A8L/NeRg7gF652zfa5vP9T/mvILXcAuHxOPpx8H0X5Hf01/j/AAy72SB5cK4K%0aDYlX1lDBUsuMYErA8At5sjKpsHiPOrDpdsGp6WmighdT8nGwMblhzgDCr6fwY38WHY4pj11%0a+X2KYj13SjvE3H4yi/RTvE3H4yi/RUc78+qvHpv0Cnfn1V49N+irPNpPRyPA479qHfl2IVk%0aO7yt1hbnmyFjl2J1scReLpBgHJJGAAt7QuubvqqepF0dEW04Dm7gxzqXawq3s0ZdJWvcHCA%0a4IK4efiWOmpnBWnRTyazieHJGLJfrv6I3p2xVWhrfVT2+sjuQkIMkDG5Jx1EdKjFxq6iuuF%0aTK2grhJLx3TAcjyLrbAayoloboyV7nhr2kF3HoVlXG6vp2tjja108nBmRx8pVHXZ6+JMbdk%0aWbU5tJqbx0tbzlSrbReJSDT2ipI63DH7V2tKy1OmLzFdb9SGgo4QQ6TIcXZ5hgKTyXKrmzv%0azuwTwDeHBV3tXqJnacqAXuI32nn86g0epvbPWNojqn9rzamPDydp7rk1Fe7drbTUtrs9Ux0%0a9dHiMkcPLlcyz7NWVOjYbLqvce+kce554jgtavO+jda1umrnaqqNgmji3vsZOM5VmzbfrtU%0aTRwU1kgL5HBjd9+eJK9tp77zM556/wAOdm0GqwU5dLH0Y67+e657ZbhaNKz0tFNNVmCne2M%0av987gcBVlsU2XNiY6+6jp81UsjpIYJB7zieJHWtC9bULndNe2fSlhkbTESNNbUsGd94GXMH%0akHMpnq7aS/TmmKK6z0z5GGqNNPuD3pHSB8i6E1rbafRxq5c+KJrHey2RwRBzIpnNEWCre5k%0aYLTg5WdAREQEREBERBjnmjgiMk0jY4xzuecAfKoFtJ2hRaPFjrGCkqbVUVzKWvlEw3qZj+D%0aZABzgHn+TrUs1PZbVqGzT2u/08dTbqgt5SGR5aHFrg4cQQedoPyKjdn+zfQ9RdNU2bU+mqB%0atZaKwuiqWyysjmpZBvxuHh4yBkHqwgvyK5UMr2sirKd73HAa2QElcm9a001ZOU9tr7baR0Z%0aLXNmqGtIPVjPOqj2FaM0pcqqv1dT2WipKb2xd7R7skgeyGPwOUOXcd5wJwQvjY/o3TWoNSb%0aR6++2ijrqyHVVbEx9Q3ewzfzjB4c5PQgsCwbWtKai1TT2KxVc9dUzBx5WKB3Is3Wk8XkY44%0axw6SFYC0rbQW+2QCC20tLSQjgI6eNsbewLdQFDrTrVlw2nXvR7aMtdbKSKpdU7+Q/fDTu46%0aPfKYrzxoK+xyey311Tbzd2po2wsOfu4WQggdjz8iD0OiIgwOqqdri108QcDggvHBQXa9tBb%0aorT1LPbI4K+711XFR0dKZMCR7ncckcwxnj1kLS1Fsd0BWVlxvV5txEkr5KqpndVSMaCSXOc%0afCwBzlUBoOxbMdTa7vtxudXQ2vS1GRS2+jqa4skqH9MxLnbwHV5x1FB7Cp6yIwRmeenEpaN%0a8NkBAdjjjyLJ3ZTffEP6YVCe47YN8aWn/vc/XW7aNnOxW817KK0z0FbWPBLIYLo573ADJwA%0a7PAAlBeccjJW70b2vb1tOQoVtH1w7Q9ZYJq2h37HW1XctZXb+O5CR4BIxzE856ACujatNQ6%0aS0dV2rRlPFTyMjlfSMqHuewTOBLd4k53d7GePMqw1HZtsGoLLVWy90+iKm3VDcSxyMmAIBz%0anO9wwQDlBejXBzQ5pBaRkEdKhWldbvvu0HV2mnULYW2EwAVAl3jNyrS7i3A3cY6yon7HjV+%0apdV017be4LYLTbZWUVDPQRvbHKWbwfgucS5oAZg+VYtlv2/drPnof8IoLnREQEREBERAREQ%0aEWB73CqY0HwSOI7VnQEREBERAREQEXy9u+xzckZBGR0KiNcbO6XSGlLnfbhr7WQgo4S/d9s%0aiC93M1g8pcQPlQTf3d1VXtlGjbVSQz0dJQ91XKqLyDA4+9YBzEnLOB8byKwl5d2e7Kn02z6%0abW2rNVajtddVU7rhWvo6hzX8g0FzS/nc47vHHlwprp7ZfSagslFdrXtA1pLQ1kYlhe6uc0u%0aaeY4IyEF2oqwsuyU2u70Vedaasqu5pmTchUVxdHJukHdcOkHGCFMNb0+oqmwvj0fV0NJduU%0aaWyVrXOj3c+ECGgnKDvqv71ryew7U7Zpy80TKez3aAiguG/nfqAeMbhjDfJ15HWo37Tbbvw%0ai0j8xN9VQHaFHtL91ujtO6irNKV9TcaqSehf3PIWQSxNB3ncAfuugFB6iRU37Tbbvwi0j8x%0aN9VSjQFBtCpbnUP1xdLJWUJhxEygje14k3hxO8BwxlBPFFNoGtqHRdNbH1cE9XU3Gsjoqal%0ap8GSR7jzgEjgP8x1qQ3SvpbXb6iuuE8dPSU7DJLLIcNY0DiSVTezyGp2m7QHbQbnDJFp+2h%0a9Np+nlGC88z6gjy8w+TxUFlbQ9SSaR0bcr9HQSV/cTBI6CNwaS3IBOeoA5PkBXXstyprzaK%0aO5UEglpKuFs8Tx0tcMj9qy1lPT19FUUtSxk1NOx0UrDxDmkYIPaVTOyi5y7PNU1WzXUUrm0%0avKOqLBVynhPA4k8lnxmnPDz+RBdy1bnNPTW6qnpKZ1VURxOfHA1waZXAcG5PAZ5ltKr7lbt%0arjrjVOt160myiMrjA2WnmL2x5O6HEcM4xlB3Nl2vKTXdidUsidR3SleYa+gkPh00o5weY44%0acD/xUj1BeKLT9lrLrdZ2wUVLGZZZHdAHQOsnmAVBU2mdcWzafPW0+o9EQarudJiSnYycGWN%0ahyXlg4E83E9XnWHafpnXd+nsdo1hrDSFOyWo5anoiJo2Vb2YO68EeEBnmyOfzILn2Yanr9Y%0aaUhvdwtTrWyqke6mie/ec+HPgPPDhkdHy9KlqqSK07Y44mMivejGxtADWtppgAOgDyKzrKy%0avjtFEy8SQS3JsLRUvgBEbpMeEWg8cZzjKDdREQEREBERARfMpIjeRzgFfNO4uhaXHJ4/tQZ%0aEREBERAREQEREBEVea+1VrSyXuOm0xor28oTA17qnuwRbryXAsxunmABz5UE2vdxhtFmr7l%0aVENp6OCSokJ6GsaXH9ijmybVlXrfQlv1BXW9tvfVl+7C2QvG615aHZIHPglUXtk2i69rdKO%0a03c9E+08t+kbQwSitEr3kuGWNbujOR4P95SnTGqdpOndO2yz0ey0mnoadlOwm4gFwa0DJ8H%0anOM/KgvtF5/uW2bXdtv1sstZs5bHc7lvmlg9scukDRl33HQFPNA6r1rer46l1Por2joRC54%0aqu7BLl4Iw3G6OcEnPkQdXaRrNuh6K119VRvnt9TXRUlTOHYFK15xyjusBS4EEAg8CqR2k2P%0aaZeqK/UlbUaQfpaR8jwyrZKHCna7eYXkHg4AAkjpCi8muNW13sZbjqGqmjt9YK2KCgno2uZ%0a/q4lijz4RJ4nfGT0ILp2ravdoTQlx1EyjFaaQxDkDJub2/I1nPg4xvZ5uhSuF/KRMfjG80H%0aC82bftBXKybKLzX1Ws73c4YjBmlqdzk35mYOOBnhnPnC7mvdG37TGz67X2k19qCSahpDOyN%0a5ZukgDgeHMgvpYDV0wJBqIQfK8LS0tNJUaYtE07y+WSjhe9x53EsBJKoTZzsj0xU2+7Ta+p%0aI23Z9zqHMDq4tPIkgt4Ndjn3vKgtranqyt0routvVjpqW5T0eJJYHzbp5LPhuGM5IHHHVnq%0aXb0zqa16jsFBd7fVRGlrImys3ngEZ5wR0EHIPlCrY7G9lRBBpoSP7Qf9ZG7GtlLQA2lgA6h%0acH/WQW6yqp3uDWTxOceYB4JKzLz3VbMrPZNq+g6/QlMwUUE877i5tXymBut3ODnE9L+ZehE%0aBERAREQEREBERARFhpHufGS45OUGZERAREQEREBERAREQEREBDzIhQRTaZbKq86LudBQMEl%0aTNHusaTjJXnIbIdX4/2BnzgXrYtX7jgq2fS0zTvZ2eG8cz8OpNMURtM79XkjvQ6v8AvFnzg%0aTvRaw+8WfOBet8BMBQfN2L3ul/1frPSv5f7vJHei1h94s+cCd6HWH3iz5wL1vgJgJ83Yvef%0a9X6z0r+X+7z5s10RetNvuEl4p2xMlYGtIcDxXa1dOBoq7xE+G2LmzxVpahA7lGfGVdavtAm%0a0tdZCPDdEcLw3F8Pg8SrFPcYNfbWZozZukzMIbsJLYbPdZpHbsfKAlx6AAp5bIJKvuu6zgt%0a32lkDT9yzr+VVtsdt1RUUF4p3yvELXsO4OY9OFc8bW9xPYwYbuYAHR5FW1c/8AybRPml4ra%0aK6q+3qgrosE8FB9p8X/AOWawkeKrImhOScKv9rGW6XqeHOWhY0nTPT4ttLbe8QpKiw+soGO%0a4g5U203b2S6roWgDdZmQ+YDKhdub/wBKW7y5Vi6ec2nvc8jzgikl3fPhewtP+LV6PTzPgXi%0aHzsPt77ltdjqngkMMsrj28VONeRe2OzLUsfAmhuxdw6B/yVrexkoc6lu1U4e8p2tB87srt6%0aagbeKzaRY38eWkc9g8uP8AgF1cU74497yevpGPWWmvakQvxvvR5l+oOYIrzyzXr/5Ef0lsL%0aXrv5Ef0lsICIiAiIgIiIIjtOt2l7jp6Ma2qo6S1wztkEslUadokwWgFwI6HHgvPG1W27LaO%0ax252lb7TTVUlyp46hsV1dKe53OIkJG8cDHOeheltdy2Sl0rcK3VFNTVNqpIzUSR1EYe0lo4%0aYB4E54Dylef8AVunqd+yHSd3vGnrNQ3W4Xuke5lLRMiLIJJCWxu4ZPgYz+xBKNP6a2Li62+%0aGy3uikrOWYKaCK7ucXSbw3QG73HjjguHs22d2/Wd+2iXCtut9onR6orYWst9aYGOG/vZIAO%0aT4XP5lL7Qyw6d2nV1l1Bpuw0BINwsdwgomRh8TBl7C7HCRhBdnq4rP7GRpqdCXS9Frmi93q%0asuDd7xXODf8AyFBDtiOgae/+3dwuN/1K+a0ahqKOBguTtx0cJYWh4IO9nJz1r0cqj9jh/uf%0aW3/8Atdf/APhq2ZpY4InyzPbHEwFznOOA0dZKDnanvVJpzT1wvFxeGUtFC6aQ9JAHMPKeYe%0aUrynZ7Hc9OaWsm2OeGQ3OS9S3CvjGSTQzncPDtI8knkU9vtwn266uZp+ymRugLXM2S5Vzcg%0aV0jTkRMPSPL8vQM3rWWqhq7NLaaimjfbpYDTOgx4PJlu7u46sIM1vrKe40FPW0UrZqWojbL%0aFI05DmuGQR8hWwqE0ReqnZBqcaG1ZM92mqqRzrHdJT4LAT/IvPRgn5PMQr6aQ4AtIIPEEIP%0aNW0rUF/2twXy16WbPbtGWiGaS4XGVhaaySNpPJMHPjI4jt6Aefsw1VsqotAWOnv8AZIZ7pH%0aThtRIbO+Uudk8d8MO958r0HranhptA6jjp4o4ozb6pxaxoaMmNxJwOkkkqndkOqNf0ezTT1%0aPaNBRXCgjpQ2GqN0jj5VuTx3SMjzIM/uz2Lfg9B/wBwyfw1xtOXfSN29kNo9+iKBlHTsoat%0as7W0TqbedybsHBAzw6VYXuy2m/i0h/75i9Sh9NdtRXX2Rei36o082xzR0FYIo21bajlG7js%0anLeZB6FJAGTwC80eyN2tyzUFdpbRTpJSHNgudyh4shDzu8kHDpPMT0cRz81864sMuptL11o%0ap7lU2x9U0M7qp/ftGQSB5CMjo51TO27Rtm0PsOjtVgphDCLjSukkdxkmfv++cek+gdCCQbG%0a9X2+w09DoC/Wz3OX6iYIoqeQ/Y6z/4kb+ZxcckjrzjK+Nlv2/drPnof8Iq1LvYbVeKiinul%0aBTVU1FKJ6Z8jAXRPHMQf+ehVXst+37tZ89D/AIRQXOirPb3erjZNNWWWz1klJU1F7pKYvjx%0alzXF283j0EBWYgIiICIiAiIg13/7bH/R9a2Frv/22P+j61sICIiAiIgIiICo72Qlj1bqO+6%0abpbTYnXjTdG8VlZTNqGxColDiAxxP3IA6vuirg1DcJLTZK2vhoqmvkp4jI2lpm70kpH3LR0%0alVh34rt+LPWf0MetBwNoesNoFTs+1HS12zoUNDJbZ45qgXJjuRjMZBdugccDjjyLX2Vaw19%0aRbOdPU1q2fd30MVIxsNV7YsZyreh26Rw8yzbRNqlzuWgdR0Muz3VlHHU26eF1TPShscQdG4%0ab7jngBnJWtsr2o3K07OtPUEOgNVV8dPSMjbU01KHRygfdNOeIQWloXUerrzc54NTaP9o6Rk%0aJeyfu1s2+/eA3MADHAk58ill3r4rVaa241IeYKSB9RIGN3nbrGlxwOk4HMqr78V2/FnrP6G%0aPWreYd5oJBGRnB6EFP/AOkJpD73vP0F/qVabQNrmn7xtT2fXmlhuQpLTJUuqBJSua877Wgb%0ao+65jzL1aqX2t/b02R/11b+4xBm/0hNIfe95+gv9SnWgda2zXFsqK6zsqmQwTcg4VEJjdvb%0aoPAHowQpQiCqNf6G1Br7WcVDeqyOm0DStjmdTU7yJa6XpY/qaCOwjp97Jdouprfs42f1Vwj%0ahijZSxCChpWDAfIRiNjQOj/IFS6aWOCJ0sz2xxtGXOccADrJVE2mZu2LaZHeZnD3DaalIom%0avOG11WOeTHS1vDHydZQTLY/aanRuzZtZq64SCvqnPuVwlq5TuwOfx3eJw0AYzjpyu1tB0Va%0aNoOnmUtc4te3E1HXQH7JA/nD2O6ubh09hXV1JS2e+WSttV4kp5KGriMUrHSAZB6uojnB6CF%0aVmw/Uktjvdfs0vtbHU1VsBktVUHAiqpPuW58Zo6OrI+5QTnZfRatttmqKHW1VS1s9NNyVLV%0aw53p4QBhzx19HyfKa62hbW7nLV1Fs0zCyyUcdU6hqNQXhvJQxyjOWxNPF7vBd2cxCvhU77I%0a2GKaHZ9DNGySGTVlE17HNBa4HfyCOkHKDlbO7nsu0fLLcJtX0F11FU8am6Vc4dK89Ibn3rf%0aIF3NY6u2S6xthoNQ3qzVUXEscZgJIz1sdzgrm7T9O2Sn2obLoYLPbYoZ62rbNGylY1sgEII%0aDgBg48q/dUacske3/AETSx2e2tpZbdWukhFKwMeQBgluMEhBF9Pa2uWjbhJSaYvkev9Mwxm%0aZ9NHKH3CiiBALvy2jI7eheh7LcI7taaO4QRyxxVULZmMmYWPAcMgEHmPFVLabfRWz2Us8Ft%0ao6ekhOk94xwRNjbvd1N44AAzwCudAREQEREBERB8zfyL/6JXxSf7Oz5f2r7m/kX/wBErHSf%0a7Oz5f2oMyIiAiIgIiICIiAiIgoOkqoNoXslpHumjdatGQFkUZcPslW84c4DyEH5Yx1q/DwC%0aq3aZs30ZXtkvlbUt03c4sye21JMKd7T1u5gf2+VURXbS9odRYb9ZNP1c2pLPTgRuv9NRPbK%0ayLmd1DOOGfOcnnQWtoiYa99kFfdTRHlLNpum9qqKTna+ZxO+5p+WQeYtV5qrdgNw0WzRNJa%0adGV8cxgG/URyjcndKffOew8Rk8OrAAHMrRcMgg9KDzf7KHaJJLbqrR+my+bBjF4qYuLYI3O%0aDWxF3QXEjPk4dK5W1LVre9Fe9D3SzusF6tjqZtPSjw4padtRGGvjfzO4Yz5cqS7ZtE2jRGx%0aG5UlnjeX1Fyp56iomdvyzPM4OXO5zjOP/AHKlvslbVUXTZPdI7bROqbiZKdrBHHvybvLxuI%0aGOOOGT5kFbbedIa1tWyy8Vl81/NeLfG6DlKJ1viiEmZmAeE3iMEg/IujtO0Zrqi2Y3yruW0%0aSevoIqIvlozbomCVuB4O8OI865+3q37TINld4k1ReNO1NoDoOWio4JWyu+zM3cF3D32CfJl%0adfaFY9rdTs6u8VddNO1tE+jIkpqOml5aRuB4LOHOgu7R380bH+Ywf4bVALxsj2X1N1rKm52%0a2k7unldNOX1kjSXuO8SRv8M5yrA0nG+LS1mjkaWSMooWua4YIIYMgqL6l2QaI1Ne6q73uyN%0aqbhUlpllM8jd7daGjgHAczQEFO7dtm2zvT+y283LTdDSxXWEwci+Ore8jemY13AuIPgkqZW%0abZFsontFDLUW6iM0kEbnk10gy4tBP3fWozt+2R6J0tsnvV4sdlbS3CnMHJyieR27vTxtPAu%0aI5nELoar2L6Ypdm3tpprSdNXXmOmiqORlqJvsowHPAAd74jOAgnmkNmGzyyX+nummrfTMud%0aLvOjfHVPkLMtLScFxHM4j5VZCqvYbp/Qhs8GqtD2ruGWtgNPMDK97ozkF8bg4kZDmjj61ai%0aAiIgIiICIiAiIgLXoP5E/0lsLXof5E/wBJBsIiICIiAiIgIiICIiAiIgIiICIiAiIgIiIOR%0afjGIGcq5rRvc5OFGdTyR+5u4Bpa5ohceB8imNfQ09fAYauJssR6CovX6Bt80E8dJUVlLyrS%0awhkmW4PkXn9fwe2ozeNS3Vb02pjFMb9olXWwx7JmXYt965zR8qshgbFJJA7nIJaFENLaBvu%0aiqirNrnp7jSTkO3JPAe3Hl6V3a+Stc2GSagngqY3ZA98HN6VwOI8M1FJ5oru6mr1eLU6i18%0ac9Jas0YG9wVb7XIc6UqHN4+G0AD5VZEduu9zkLaWm5GLewZZuHDrA6V3qTRFuaGOuQNZKDn%0aw/eg+QKTh3B8+W9clo5YhrXX009otHWXkCDTdzggo7tJSyCjiHhPLcAZXUlrWNkbJGfCwR8%0ahC9iVtlt9da5LfUUsZpJG4dGG4GFBRsU0mXOJgqMHOAJMYXpsvDueYmsuloflNXDWYy0339%0aEU9jU1rmX6do+6Y3sCgtv1T7mNouoquQuLZjLGAPGJ4FXbZNmFNp104sF1raOOcgvZneBIU%0aRvWwRtdWTVUV7m5WVxe8vZzkqf2a9cda1nrCvTi2lyanLkzVnlvGy9WnLQfIv1AMADqRXnm%0aGKpjMrA1pGc54rKiICIiAiIgIiII/rPSlBq+hpKK7umNHBVR1ToGOAZOWHIZIMcW5448gUA%0a1doPW+rtR0sN3vdmi0pR3SOvggp4X90OZG4lrHE+DnBxkHy+RW+iCutuFhvupNJstmmKald%0aWVcwppqqUgPpqd/CRzM8eI4HHHGVMdL2Sk03p23Wa3t3aWhgbAzPOcDnPlJyT5SuoiCvNi+%0amrppi3anivNO2F9df6uugAka/ehfubrvBJxnB4HivzavoS668kttvZfpLdp3LvbGmhbiSoH%0aDdAd1c4weHTx5lYiIOXpuw23TNmp7VZKWOloadu6yNg7ST0k9JK6iIg4WtNK2nWVhqLRfqZ%0as9LKMg8zo3dD2noIUf2S6V1DpC3V9rvl8F3t8UobbXOYeVjhxzPceficY44xz8cCeog5Ora%0aOe46VvVFSN36ipopoYmkgZc6MgDJ4DiQuPskstdp3Ztp+0XaIQ11JTCOZgeHBrsnhkZB5+h%0aS5EET17TayqI6L3DVtmpZGl/dIuUcjg4cN3d3OYjjnPWFEtJ6C1ZLtFpNX68vFsqqqhpJKW%0alprdE9sbd/OXEu45wT6OpWyiAq4296YuurtBe1lip21FZ3ZBNuOkawbrXZJy4gKx0QFUWrN%0alV6n13cNU6L1ZLYay4xsZVx9ztla8saGgjORzAdHXx4q3UQUxTbJtTXW+2er11rea9UNsqm%0aVsVG2lZE10rPekkY/z4Z61c6IgIiICIiAiIgxOjJqGyZGAMLKiICIiAiIgIiICIiCO7RbZV%0aXrQGo7Zb4xLWVtuqKeFhcGhz3Rua0ZPAcSOJWtsqs9bp/Zzp603SIRV1HSMimYHBwa4c4yO%0aB+RStEBRHaBpi76lhomWXU9Xp90DnmR1PC2QzA4wDkjGMHtUuRBT/er1h+NS8fQo/rLmXHY%0adfLjdbfcq7aRdJq63lxpZnUTN6IuADseF04CvNEFP96vWH41Lx9Cj+sutpPZ/qSzahpLhct%0aoFzu1JCXF9FNSsYyXLSBkg5GCQfkVlIgjO0PR9HrnTclluNVWU1M+Rr3PpZNxxxnwT0EHJy%0aCoDbPY8aRoKdsDa7UEsIPCN1dusHmDWhXIiCqRsA2ekh09pnqHdc1XIT+1aWodhNhghoKvQ%0aMUen79Q1cdRDWB8kgIBw5rgScgtJ4dOMcxKuNEHywODAHkF2OJAxkqlr5sZ1Hfe4fbbaTca%0anuGpZWU+9b4hyczM7rxhw4jJ51daIKVuWxvUlyuVtuFdtKuM1ZbXukpJTb4sxOcMOIw7HEc%0aOKVOxvUlTfKO8z7Sri+50cb4oJzbossa/3wA3scVdSIKUGxrUY1Gb+NpNx9tzTdxmp9rot7%0akd7e3Mb2MZ48ytbTFurLVYqWiudzlutZEHCSskjEbpcuJBLRwGAQPkXVRAREQEREBERB8yN%0a3mOaOkEL8gYY4g084X2iAiIgIiICIiAiIgKvtpFu2gXO4UdPom72y1258RFTPPEXTMfn7nn%0aByDzY5xz8VYKIKbtWwm21VUyt13e7pqmtDt7dqZSyBp8jAeHyEDyK2bZbaK1UUdHbKSCkpY%0axhkULAxo+QLbRBWGvdjVh1JVe2lpfLp/ULDvR3C3+AS78towD5xgrv7MqDVltsUtLri40lx%0arY5i2CeBmC+IAYL+bLic9AUwRBXu3bTV01Zs8qLVYoGz1r6mCQMdI1g3WyBzjlxA5gVYSIg%0ar7b1py56s2V3mzWKnFRcKgwGOMvawHdmY48XEAcGlT2maWU8TXcCGgHsWREGtcqeWqt1VT0%0a9Q6mmmifGydoyY3EEBwHSRnPyKqe9brH8al4+gx/WVvogpC/7FNQagtU1tvO0q6VdBNu8pD%0aJRM3Xbrg4Zw7oIB+RbsGyjV0EMcUW1K7tjY0Na0UMfAAYA98riRBT9m2T6ltUsHIbR7iKWO%0aXlXU7KCJjX+FvOBwenjk+VXAiICIiAiIgIiICIiAsVNGYmFriM5zwWVEBERAREQEREBERAR%0aEQEREBERAREQEREBERAREQEREBERAREQEREBERAREQEREBERAREQEREBERAREQEREBERARE%0aQEREBERAREQEREBERAREQEREBERAREQEREBERAREQEREBERAREQEREBERAREQEREBERAREQ%0aEREBERAREQEREBERAREQEREBERAREQEREBERAREQEREBERAREQEREBERAREQEREBERAREQE%0aREBERAREQEREBERAREQEREBERAREQEREBERAREQEREBERAREQEREBERAREQEREBERAREQER%0aEBERAREQEREBERAREQEREBERAREQEREBERAREQEREBERAREQEREBERAREQEREBERAREQERE%0aBERAREQEREBERAREQEREBERAREQEREBERAREQEREBERAREQEREBERAREQEREBERAREQEREB%0aERAREQEREBERAREQEREBERAREQEREBEX45waMlB+osfLM6/QnLM6/QgyIsfLM6/QnLM6/Qg%0ayIsfLM6/QnLM6/QgyIsfLM6/QnLM6/QgyIsfLM6/QnLM6/QgyIsfLM6/QnLM6/QgyIsfLM6%0a/QnLM6/QgyIsfLM6/QnLM6/QgyIsfLM6/QnLM6/QgyIsfLM6/QnLM6/QgyIsfLM6/QnLM6/%0aQgyIsfLM6/QnLM6/QgyIsfLM6/QnLM6/QgyIsfLM6/QnLM6/QgyIsfLM6/QnLM6/QgyIsfL%0aM6/QnLM6/QgyIsfLM6/QnLM6/QgyIsfLM6/QnLM6/QgyIsfLM6/QnLM6/QgyIsfLM6/QnLM%0a6/QgyIvlr2uBIPNzr55ZnX6EGRFj5ZnX6E5ZnX6EGRFj5ZnX6E5ZnX6EGRFj5ZnX6E5ZnX6%0aEGRFj5ZnX6E5ZnX6EGRFj5ZnX6E5ZnX6EGRFj5ZnX6E5ZnX6EGRFj5ZnX6E5ZnX6EGRFj5Z%0anX6E5ZnX6EGRFj5ZnX6E5ZnX6EGRFj5ZnX6E5ZnX6EGRFj5ZnX6E5ZnX6EGRFj5ZnX6E5Zn%0aX6EGRFj5ZnX6E5ZnX6EGRFj5ZnX6E5ZnX6EGRFj5ZnX6E5ZnX6EGRFj5ZnX6E5ZnX6EGRFj%0a5ZnX6E5ZnX6EGRFj5ZnX6E5ZnX6EGRFj5ZnX6E5ZnX6EGRFj5ZnX6E5ZnX6EGRF8ue1oBJ5%0a+ZfPLM6/QgyIsfLM6/QnLM6/QgyIsfLM6/QnLM6/QgyIsfLM6/QnLM6/QgyIsfLM6/QnLM6%0a/QgyIsfLM6/QnLM6/QgyIsfLM6/QnLM6/QgyIsfLM6/QnLM6/QgyIsfLM6/QnLM6/QgyIsf%0aLM6/QnLM6/QgyIsfLM6/QnLM6/QgyIsfLM6/QnLM6/QgyIsfLM6/QnLM6/QgyIsfLM6/QnL%0aM6/QgyIsfLM6/QnLM6/QgyIsfLM6/QnLM6/QgyIsfLM6/QnLM6/QgyIsfLM6/QnLM6/QgyI%0asfLM6/QnLM6/QgyIsfLM6/QnLM6/QgyIsfLM6/Qvtrg4ZCD9REQEREBERAREQEREBYqj3g8%0a6yrFUe8HnQa6IiAiIgIiICIiAiIgIiICIiAiIgIiICIiAiIgIiICIiAiIgIiICIiAiIgIiI%0aCIiAiIgyw+8k8yxLLD7yTzLEgIiICIiAiIgIiICIiAiIgIiICIiAiIgIiICIiAiIgIiICIi%0aAiIgIiICIiAiIgIiICIiDLN7yPzLEss3vI/MsSAiIgIiICIiAiIgIiICIiAiIgIiICIiAiI%0agIiICIiAiIgIiICIiAiIgIiICIiAiIgLYp/eHzrXWxT+8PnQZUREBERAREQEREBERAWKo94%0aPOsqxVHvB50GuiIgIiICIiAiIgIiedARRfR+o59Q1t3cyBjbbSz8jTzA8ZSOf/I/KFKEBEX%0aF1JqW26dbTuukj2CckR7kZfkjGebzoO0ijNk1vZbzco6ChmmdUyAua10Lm5AGTxI8i3dWX6%0aHTtnkrZWGWTIZDCDgyvPM0IOyi4Gj9RM1DQSyOgNLWQSOiqKZxy6NwP/PpXfQEWu6tpWuLX%0aVEQcDggvHBY5rjSxwyPFRCS1pON8INxFGtGanjv1hhr6rkaaV7nNMfKZxg46V3O76T75h/T%0aCDZRfIkaY+Uad5mMgt45HkXK01qCi1DRvnoXOBjeY5I5Bh7CD0j0oOui+OVjz/KM7Vw9Mah%0aF6kurXxMg7irH0o+yZ3w37rox5kHfRfAljJwHtJ86+Kuqgo4DNVzRwwtwC+R26B8qDMi5Pu%0ajsvxrRfPNXArNc0lLq6joHT0b7ZUxEipZKDuSDod1Dh6QgmqLk+6Oy/GtF881btDX0lexz6%0aKphqGsOHGN4cAfkQbKIiAiIgIiICIiDLD7yTzLEssPvJPMsSAiIgIiICIiAiIgIiICL5lkZ%0aFE+SRwaxgLnOPMAOlcrS17ZqC0i4RU8kEL3uazlMeG0HG8PJz9iDrosNTM6OmlfC0SytYS1%0am9jeOOAyuVpLUEOorMytYzkZN50csLjkxvB5j6D8qDtovwEHmOV+oCLm6hvNJYbVNXVz92N%0ag8FvS93Q0eUrjaO1jDqCaelqKZ9BXxAP7nlPFzCAQ4dvpCCVoiICLg6s1EywNt7RA6pqK2o%0abTxxNOCc9P7O1fF81jZbHX9xXGpfHUbgk3WxOdwPTkDyIJCih/fH019+TfRpPUujYdX2a/V%0az6O2VL5KhsZlLXROZ4IIGeIHWEHfRc6/3mjsVvNbcXuZThwZlrS45PNwC4NHtD0/V1tPSwz%0az8tUSNijDoHgFzjgDJHlQS9Fp3e409qttRXVj9yCBhe4/5DynmUf0VrBuopainqaN1BWRtb%0aK2F7sl8bhkOHAdfpCCWIiICIiAiIgIiICIiAiIgyze8j8yxLLN7yPzLEgIiICIiAiIgIiIC%0aIiAiKMab1HNe9RXmmhhZ7W0LhE2cHi+TpHVjgfR1oJOiIgIte4VTKKhqamUjchjdI7j0NGf%0a8lz9P3k3DTNNdqyJtNykJmcwO3t1vHyceAyg7CKInaJpkcXV7gPLC/1J3xNNZx3e7PVyL/U%0aglyLh2PVVovlW+mttS6WZjDIWmNzfBBAzkjyhbmoLpDZbNV3Cp4xwMLt3Pvj0NHlJwEHQRa%0adDWia1U9ZUsNLysbZHMkIyzI5iflXL1TqSntFgrK6mkgqJoWgti5QeF4QH+aCQIudR3ejno%0a4Jn1MDHSRtcW8oOBIzhb8b2yMD43BzHDIIOQUH0i4esNQR6as5rZIjM8yNijiacF7ieYfIC%0afkXxe9WWqxPporvM+nnnj5QRiNz/AD+9BQd9FD++Ppr78m+jSepbln1rY7xcY6GgqnvqZAS%0a1roXtyAMniR1BBJEREBERAREQEREBERAWxT+8PnWutin94fOgyoiICIiAiIgIiICIiAsVR7%0awedZViqPeDzoNdERAREQEREBERBpXmg9s7ZNRipnpjLj7LA7de3BB4H5MKrte2SSw2+nZSX%0a69VNxrJRDTwOqThxJ4kjq4485Ct5VfdqXUY2gS3g2Q3CmpmmKjaZgxrB4/Tx5+3yIMdRpCh%0a0tZqZ9fqG7UjJHtjc2mkcGGVw44A6OB4ru+4F34R3z6SVE9pV4v1bZaSO52DuGFtZG9sndA%0afvOAdhuMdPHj5FLPdHqv8Ef8A9rHqQdPT2lzZq51SbvcqzLCzk6mYvaMkccdfBc/WwDtXaN%0aDgCDUy8D/QC72nK6419JJJdrb7XTNfutj5QP3m4HHOPOPkXB1r/O/Rv51L+4EHOnutBS67u%0a93uEjIqO1UzKOLA9/K/w3Bo6TjgvvT8Eup71FqK/bkFJB/u+ic4Zb/8Rw6/+ejjjdRU9t1v%0acqGqo2VsFYx12pGSDJE7chzQT18/YuXXWnTdTol+qaey8vI/7LLCahw3Tv4fx8hyUHe1VQT%0aW27e6XTb4n1Qbu1lJvjFSwdI/KH/PlkumtQ0OoaEVFDJ4Q4SRO4PjPUQofd9JaPt2mprybe%0aX07YBMwcs4b+QN0c/SSApZY7dQSEXqKhFJW19O3lccHAHjg44Z5snyIODqWwaIt7p669U1O%0ayWZ7pHF0r957icnDQ7iePMFEGaTpNTuM1osvtRZ4wX91SueZZ8dDWk4A8v/ALLp6z0tSaZ0%0azV3eGWasuzHx7tTVkSluXgcGnI5j05WzHUTPhbvbRaVu80ZbyEPDhzc6CH6U0kZdP0t9bbm%0aXeFznsnoy5zXgNcRvMIIyfIVMrBZ9AXsbtNQRRVI99TzSyMkaengXfsWKkaKOEQ0m0GhgiG%0aSGR00DWj5AVpaftVLqrUl8pLtWtubaVsRgroGticS4ZJBbz9XHPMgtWipoaKjhpqVgjp4WB%0akbQScNAwBxUck0vJT6yhvVoqG00cwLa6DGRN1EDr8vy9edyPTjW6ZFnNxry0HPdIlIm99ve%0a+9HmUUtFJNYtpXcDLhcaym9rHVG5UTmQl29jgOboQfl0tmhqe41EVdXSR1IeeUYahwwTx/z%0aUW0pTaRfJd/bWsdG1tbIKbEzm70X3J8vnU0l1RTSyOkl0XdnvdxLnUTCT5zlRjRl5pqWW9m%0aTTFdW8rcJJGiOla/kQfuDnmI6kEj0/bNGT3im9qax81ZG4SxtFQ48W8eb5FI9U3KGmDKWps%0albdIZRvEQ04lYMHmOenpXJsGpbdU6gp7c3T1VbauZjnsfNTsj8EA55jnowpsgqDVscNwoIf%0aaXSVwpKyCZsrd63N3JAOdrsccLtR1tq5NvK6ErhJgb27bm4z04UdsWqKmspZpLpq2qo52zO%0aYImUbXjdHMc7vnXS9vYfw5rv+72/VQaWnmCK53OtvGkK57ah4EFNFb2lkTB5xzqcaZudMas%0aUlFpyvtjJcudI+lEUeQOkjp6FB7xqR9NbKiah1nWVFSxuY4nULWhx6s7vBWhpqolq9OWqpq%0aHl801JFI92MbziwEntKDpIiICIiAiIgIiIMsPvJPMsSyw+8k8yxICIiAiIgIiICIiAiIgr7%0aaZf4HPg03DWxU01Y4Crme8NEEPOck9JHR1ecJPf43z0Vh0e+nnpIKV76mVh3xHG1uAAR90T%0a+0Lf15Taft1HU3m6W+CprXAMjD8kyvxhrcf8APALFs9tdHpy2PfWS00d0rM1FQxpA3AATuA%0adTRn0oOBpDTVvuOnKOqut3ucNbIHcpH3ZuYIcQOB4jgAupDoXTkBfyN3r4987ztytA3j1nA%0a4lfNw73VwrJqusloJaiV2895ncMn5CtfuPZn12/6Q/6yDrbLY5YaG9QySzyxRXKVkL5nFxM%0aYDQ0gnnHBdLVOsbZp+Mslk5etPvKaHi8ny9Q8pW3py5WWrpRRWKpglhpWNaI4n7243mHl6F%0ayKbT2mtJQyVlYWNfK8tdVVb8uJdngCebhnyoOHZ6J+o7nFetX1NPHFGd6ltvKDdZ5XjpP/P%0akXY1jabfeTDXW+5QUd5peMFQ2QDP5LusLkdw7M/Gt30l31k7h2Z+NbvpLvrIN/TevY3Ti26%0ala2huLTuiXP2GU9YdzBTtjmvaHNIcDzEdKhltodF3ahdZbcKKoi8Kbko5N5zTwBcDnI6Fnu%0aNprLBoma3aXbLNU53IzI/Lmh7sEg+QH0ZQcCirodUbWyA7fpLNA8wjodJvBrndrv1Qs1fW0%0aNDtdlluk9PBAbWGh07gG72+OHHp4FauhrJHpzaDNQMdvvZaA+V/jvMjS4/wDPUt24ar0NcZ%0a+XrohUTYDd+SikJx1e9QSL3R6X+M7V86xRuyVdFW7XKqW2zQTU/tVjehILc8o3PMuCzUejz%0aqh8LqCi9p+5steKN3KctvDhjGcbuehSG26s0Rbqgy2+MU8zm7hdHRyNJBPN73yBBvbWuOlo%0a/wA8h/eWvqqekfri0Q1L44aK1wvuNQ84ABzusyeve4/Ktnaz/NaP88g/eWpqmhp6TW1BUVc%0aTZ7femihqY5OIEjcGMjq4jCDTZM7X91jlqD3Ppikk3mRvO66reOkjxf8AnzdnWVmFa6mulj%0aqYKe9UP8i7eAbIz4N3kXGZZrBqKnvlwdZP+kaGWSB1PypbvOjaA0DHAAgAcy/dPaS0jdtM0%0a13dbxFG+IySDlnEMLc7wznoIKCS6Q1XTX+J0Mje5rpDwnpX8HNI5yOsKSKIaKo7Tdbda71B%0aaxSywMdFTlxy4MGW8T08xxlS9AREQEREBERAREQEREGWb3kfmWJZZveR+ZYkBERAREQEREB%0aERAWrc6Tu63z0omlg5VpbykTsPb5QetbSIKm1zYzpyymoi1Be5ayV4ip4jUnw3n/hlfQ0dS%0a6Y03HWXS+3WiB3XVDaWQhokdgcw5+rPkW1qmj1BNr6K4ssxuNvoGgUsfKhjd4gEvPPxznsC%0a5u0i83+t0rPDc9P9w0xkYTN3QH4OeAxhBJ2aEL2Ne3Ul93XAEf6yV0bFpM2m4sqzebpV7oI%0a5KomLmHIxxC5dPqLVQp4g3Se80NGD3WOIx5lItN3C6XCOd13tXtc5hAY3lRJvjpPNwQRTa/%0abIn2vu1tTWtrZjHRwwRzbsTy5x529PAu9CaW07Zi6aekuF4cLTUGCWOSf7GXx4yN3HFvkW5%0atBo7vUXmw1Ftt3d9NRSOqHxcoGAycN3JPVxKj2h7leN/UEXtOO5p7hUvqZuXH+rvLeLcY8L%0aHDj5UGDXOr9P3W0UsVua7fbVxSE9zluWtPHjj0L7uurtPz6zsdbEx/clPFO2UdzOHFzQG8M%0acVqV1Y2j2VaScWGQtrmyljedzWOkJ/yUjrr3QVO0vTUrJ2mGWhe6J/QTJkNB6icYQSnS95t%0aV9hnqLQ0bsTuTeTFuEHGccQojqq9229aspbPVV1PDare/uisdJIGtkkacNj48+Dz/APBdfZ%0a9/vTVv9qyfsXP2gUlpo2ilt9to5b7dZC2MvYCWk++kOebGcoPus1RDd5rmx9C646bi3KfMD%0aC900vviRg+9GB8uOtRfUkNhqrHVQ2jS1fDXOaOSkNO7gcjy9WVP7fHQ6a0qaG3tfXGmjHKx%0a0pBleXHDn4z5SfkWho+SeSrj9pr02vtAyJaerB7op+HAA854450Eapn6UhoYjU6Ury+OMco%0a/kHYyBxOcqydMVNHWWCintkToaJ0f2KNwwWtBx/kobo6iq79swkpY6x0UtXJK0zPy47m+cj%0a5QCPlUvucdRa9MTRWOnD56an3KeLzDA8/m6UEKvldDqLalabNv71JbS6eQDmdKBnHyYA7Vs%0a6tqaSk2n6dmuEsMNM2lm3nzEBo4OAyT5cLkaZsD7Br2wx1TzJX1NJPPVPJzmR2eHyetd69a%0ap0ZVVjmXWMVE8BdFmSke7dweIB3etB2/dHpf4ztXzjFGJq+3V+1awPtVRTTxtpZg4wOBAO6%0a/nwuJV6j0e3UdFFBQURtRjd3Q91G7fD8eCAMZ6uhd6i1RoSgqW1FHC2Cdud17KKQEZGDx3U%0aFiosdPMyop4p4iTHK0PaSMZBGRwWRAREQEREBERAREQFsU/vD51rrYp/eHzoMqIiAiIgIiI%0aCIiAiIgLFUe8HnWVYqj3g86DXREQEREBERAREQcnUl3ls9JHNBbqu4Oe/cMdM3ec0YJyfJw%0a9Kjvu4rfwUvfzKnCIKb2k6mqbpZaSGaxXKiaysjkElRHhriA7wR5Tn0KWe7it/BS9/Mrb2l%0a2auvllpKe2xCWaOsjmcC8Nw0B2Tx84UtQRO06tq6+4wUsmnbtSsldgzTRYYzhzkrT19I6LU%0a2kpGMdI5k87gxvO4hg4BThRnU9qq67UWm6qmjDoKKeR87t4DdBaAOB5/kQcS1uuuoddW+61%0aNpqbbRUEEjR3QN10jnjGMfL6Fs6VtE0LNVWGqgkZb5J3up5C3wSyVvFrT5OHapFqS2Vl1pY%0aoqG6S22Rj94yRsDi4YIxgny5+RR33H3z8Ma36O31oOBUUdfLb9KaNuIby7pDLVBrt4chGSW%0agkdY4edqtYDAwOZV8Nn1xFyNw91NV3aY+S5XududzOce+Um0zZ66090933ie58ru7nKxhnJ%0a4znGCefI7EGntJtdXedI1VFbouVqXujLW7wGcOBPE+ZcGKCvZGxp0Bb3FoAJMkPH0Lr1end%0aRS1U0kOq5oYnvc5kYpWHcaTwGenHMsXuZ1N+GE30ONBoclXfi+t3zkPqWxoKz3Cj1Je6+st%0acdsp6tkQihje1zW7owcbvb8qz+5nU34YTfQ409zOpvwwm+hxoJoqxmv9tbthjlNS3kG0fcT%0apfuBLvE7uebyedTO6Wy5VOl32+nuRZcHRhhrCzBcfujgc2Rnm5lq0mirNDpsWaSmbLAfCfI%0a737n+PnoKCSggjIOQq10jWV1BBqiW20Br5je5mmIP3CG9eeztW/Hoq7UI3LRqqthgHBsc0Y%0al3R1ZJ/yX5BpHUdOZOQ1SIjI4vfuUUbd5x5ycDifKg+7FRXm660bfbxQNt8NPSmnhh5QPc4%0ak5J9J9CllwutBbSwV9ZT0xeCWiV4bvY58ZUV9zWqvwvk+isUorbTQXBsXtjSQVTohhrpmBx%0aHX+xBW2n3Vdgo5KS36l00YHyul+yuc52XeUEdS/ajWN6hvtLbhd9OvjmjLzUta7k48Z4E73%0aOcelT/ANy9i+KKH5lqi9x0fA/X1pnp7TT+1DKd4nAY0M38OxkdJ4hBzbzW3C72upoKrUmlx%0aBO3deWFwdjyHKmmla+3NtlvtdLcqSqqKemZERDIHb240AkDq4LN7l7F8UUPzLVnobJa6Cfl%0aqKgpoJcEb8cYacecIOiiIgIiICIiAiIgyw+8k8yxLLD7yTzLEgIiICIiAiIgIiICIiCKas0%0aXQakuMFXcaqqY2KPcEcbw1vOTnjnjx9CwWfTmk7Hcou5jB3e/MbOVn3nO3gQRjODkE9CyXv%0aRUd6u09VWXa4tp5N3FLFLusbgAeXnxnm6Vp12zy3U1rmGn4Y4LoRiOqme4lnWRjmOM8cIPr%0aTXtffL7d2wWW1+1FG4QRTdzN3pJB77HDGP+HWo3pemZBoK619JaKGuq4K2Uhs0LXHkwRkDh%0a0DPBSZ1JftNUdLa9L2mmq6OOEb08kzWOMhJ3iQTx6D8uOhb+z2yVVi073NcSw1Usz5pA05A%0aLujPyIN/Sz7VWWuG42elpoI6lgJMUTWH+icdIOQoxtpAOlqQEAg18QPY9dzS2npLBX3UQVD%0aTbKmUSwU+P5JxHhceryeQLT2n2Suv+n4KS2R8pM2qZI4b4bhoDgTk+cIO17nLJ8UW/6Oz1J%0a7nLJ8UW/wCjs9Sj3uCP4R336UU9wR/CO+/Sig0rbR01Ftimho6eKni9q87kTA0Z3xxwFYag%0aOnNJ1tm15JWumqaugdRGIVFTMHv3y4Hd68cFPkEIpPtw139kt/xGra1LqOKlqBarJBHW3ub%0agyJoBbF+U89AHOsVXYK2r1vcqvekp6OptfcrKmN4Dmyb4PAc/QuzprTlv09TOjoYyZX8ZZ5%0aDmSQ9ZP+SCsYNIzR68kpIa53ttHbu7hUnmdUcoM5HikEtx1Kfaa1HT18zrdc6dlDeoeEtO8%0aAB35TD0gr9itNY3aRNdjEO4XW3ucSbwzv8AKA4xz8w51uan0xb9RQsFW10dRHxiqIjuyRny%0aHqQcjaz/ADWj/PIP3lzb1Nd9TX+00bLLV0dJQXBtTLUzjDXBhPvevPH0Lu67s9Vc9Ow0VuY%0aZZI54nYe8A7rTxJJ5yu1e6Oevtk1NSVj6KZ+7uzsbvFmHA83lAI+VBHrZR1Nu2j3V0cEht9%0axpWTukDTuNlad3BPQSMlRi70lfp3TFxsUYaDdbkYKANdk8lIRnI6BgY/vLve4++fhjW/R2+%0atatTs+uNVV01TUaqqpJ6YkwvdTtywnnI8LyBBOLXRRW63UtFTjEVPG2NvmAwtpRrT1guVsr%0azPW6gqbjEWFvIyRBozkccg+T0qSoCIiAiIgIiICIiAiIgyze8j8yxLLN7yPzLEgIiICIiAi%0aIgIiIC5mobnLabf3TDQ1Nc/fDeSp27zuOeOOrgumiCD+7it/BS9/MqL7SNUVN00rPSzWG50%0aTHSMPLVEe6wYPMSrgUW2lWisvmlJ6K2xiWofIxwaXBvAOyeJ4IOZT62rWwRNGlr04BoGRDz%0a8FuW/WFXV19PTv01d4GyyNYZZIsNYCcZJ6gpZTtLKeJruDmtAI+RZEEZv8Aqapt1x7iorJc%0aK+XcD9+Jn2MZ6CfkUK0XVagmOoDT0NNFRSXGeSrMr8vjcQN5gHSQMcVbaiml7PW0FNqVlVE%0aGOrbhUTwYcDvMeBunhzfKghmz2lmuslgdUwPZa7RRyy78jfAlkke4cOsADtBX3pjSlNf7bf%0aa6kj7lhmk5K1kk5iEZyHgniMu5/lU80Hbam06St9DXxiOpia4PaHB2MvJ5xw5iFkv1LeRBT%0ax6Zlt9MGl3KNqGHdIPNu7vNxz2oOBswbOyo1M2sex9S24uErmDwS7AyR5MrPfNFWCvu9RdL%0arUTmSTGWun3WNAGMDpA+XpXQ0VYamx0la64VLKmurKl1TM9gw3ePQP8AnpWnLs9sVRWS1Na%0aypq3yPLyJpiQMnOBjGAg59PSUFHOKTZ/VWeGucC6obK90hcwc3MTjiVytSP1HpuCou9VU6f%0aZUyN5LMULxLNk+9HWen5FIK/T9dbKuFmjqC10bHxlslVKCXs48w6epbFm0bHDXsuV8rZbtc%0amcWPmGI4j+SzmCCK6Bi1IdNUkFjuljdTsBPJva8yRlxLiHY6QSVYen47tHRvF+mpJaoyEtd%0aTNcGhmBgHPTnPoXIvejaWqqTXWiZ9qug4ien4Nf5Ht5iP+eK7diZcY7XC28yQyVwyJHQghp%0a48Dx8mEEXu322LF+Yzf5ro6o1HSWlzaSlgbW3ifhDSxjLiet3UPKsN5s1ZWa7t1fG1zaKOj%0alhkma4BzHOBxgc+eK3dMaWoNPtfJDv1FbL/K1cx3pHnz9AQVvXaTnk1naYLhVuF1roJqmWe%0aPmikaCWBo8VuAFONP6hb3Z7TaihipLxHwBIAjqB4zD5epZ7naayfX1muccYNHTU8scr94ZD%0anA44c5510dSafoNQ0Xc9xiyW8Y5W8HxnrBQdcYwMcyLWt1KKGgp6VskkghYGb8jsudgc5PW%0atlAREQEREBERAREQFsU/vD51rrYp/eHzoMqIiAiIgIiICIiAiIgLFUe8HnWVYqj3g86DXRE%0aQEREBERAREQEREBERAREQEREBERAREQEREBERAREQEREBERAREQEREBERAREQEREGWH3knm%0aWJZYfeSeZYkBERAREQEREBERAREQEREBERAREQEREBERAREQEREBERAREQEREBERAREQERE%0aBERAREQZZveR+ZYllm95H5liQEREBERAREQEREBERAREQEREBERAREQEREBERAREQEREBER%0aAREQEREBERAREQEREBbFP7w+da62Kf3h86DKiIgIiICIiAiIgIiICxVHvB51lWKo94POg10%0aREBERAREQEREBERAREQEREBERAREQEREBERAREQEREBERAREQEREBERAREQEREBERBlh95J%0a5liWWH3knmWJAREQEREBERAREQEREBERAREQEREBERAREQEREBERAREQEREBERAREQEREBE%0aRAREQEREGWb3kfmWJZZveR+ZYkBERAREQEREBERAREQEREBERAREQEREBERAREQEREBERAR%0aEQEREBERAREQEREBERAWxT+8PnWutin94fOgyoiICIiAiIgIiICIiAsNTvcmN1pcc8wWZEG%0ah9k+Dd2J9k+Dd2LfRBofZPg3difZPg3di30QaH2T4N3Yn2T4N3Yt9EGh9k+Dd2J9k+Dd2Lf%0aRBofZPg3difZPg3di30QaH2T4N3Yn2T4N3Yt9EGh9k+Dd2J9k+Dd2LfRBofZPg3difZPg3d%0ai30QaH2T4N3Yn2T4N3Yt9EGh9k+Dd2J9k+Dd2LfRBofZPg3difZPg3di30QaH2T4N3Yn2T4%0aN3Yt9EGh9k+Dd2J9k+Dd2LfRBofZPg3difZPg3di30QaH2T4N3Yn2T4N3Yt9EGh9k+Dd2J9%0ak+Dd2LfRBofZPg3difZPg3di30QaH2T4N3Yn2T4N3Yt9EGh9k+Dd2J9k+Dd2LfRBofZPg3d%0aifZPg3di30QaTHStDhyTuIXz9k+Dd2LfRBofZPg3difZPg3di30QaH2T4N3Yn2T4N3Yt9EG%0ah9k+Dd2J9k+Dd2LfRBofZPg3difZPg3di30QaH2T4N3Yn2T4N3Yt9EGh9k+Dd2J9k+Dd2Lf%0aRBofZPg3difZPg3di30QaH2T4N3Yn2T4N3Yt9EGh9k+Dd2J9k+Dd2LfRBofZPg3difZPg3d%0ai30QaH2T4N3Yn2T4N3Yt9EGh9k+Dd2J9k+Dd2LfRBofZPg3difZPg3di30QaH2T4N3Yn2T4%0aN3Yt9EGh9k+Dd2J9k+Dd2LfRBofZPg3difZPg3di30QaH2T4N3Yn2T4N3Yt9EGh9k+Dd2J9%0ak+Dd2LfRBofZPg3difZPg3di30QaH2T4N3Yn2T4N3Yt9EGk90rg0ck7gF8/ZPg3di30QaH2%0aT4N3Yn2T4N3Yt9EGh9k+Dd2J9k+Dd2LfRBofZPg3difZPg3di30QaH2T4N3Yn2T4N3Yt9EG%0ah9k+Dd2J9k+Dd2LfRBofZPg3difZPg3di30QaH2T4N3Yn2T4N3Yt9EGh9k+Dd2J9k+Dd2Lf%0aRBofZPg3difZPg3di30QaH2T4N3Yn2T4N3Yt9EGh9k+Dd2J9k+Dd2LfRBofZPg3difZPg3d%0ai30QaH2T4N3Yn2T4N3Yt9EGh9k+Dd2J9k+Dd2LfRBofZPg3difZPg3di30QaH2T4N3Yn2T4%0aN3Yt9EGh9k+Dd2J9k+Dd2LfRBofZPg3difZPg3di30QaH2T4N3Yn2T4N3Yt9EGh9k+Dd2LZ%0apt7kzvNLTnmKzIgIiICIiAiIgIiICIiAiIgIiICIiAiIgIiICIiAiIgIiICIiAiIgIiICIi%0aAiIgIiICIiAiIgIiICIiAiIgIiICIiAiIgIiICIiAiIgIiICIiAiIgIiICIiAiIgIiICIiA%0aiIgIiICIiAiIgIiICIiAiIgIiICIiAiIgIiICIiAiIgIiICIiAiIgIiICIiAiIgIiICIiAi%0aIgIiICIiAiIgIiICIiAiIgIiICIiAiIgIiICIiAiIgIiICIiAiiG1S/Vum9IT3G2GMVLJY2%0agvbvDBODwUjr61tDaKiula57KeB07mt5yGt3iB2INxFWlLtVZV07J6XTN9mhfxa9kLSD5jl%0aZJNp5ijdJJpa/tY0FznGAAADp50FjouPpO+w6l0/S3alilhhqN7dZJjeG68t44/orsICKGa%0aL1PWaj1HqJjI4vaegmEFPI0Hee8cHcc4I4Z+ULq641BFpjTVZcpS0yMbuwsP3ch96O30AoO%0a8ir/Znq643eqrrTqaJlNeacNmbG1u7vxOaCOGTxGRnzhWAgIhIAyeAXzyjPHb2oPpFC9San%0arLdrzTdopjAaO4CQzFwy4bo4YOeCmXKM8dvag+kX41zXe9IPmK/Hkhri1pcQMgdaD6RQ/Q+%0atI9RVNdb62mdb7xRyOElI85O7ng4Hp6M/8AELav2udP2GvfRXSu5GqYA4sEbnHBGRzBBJkV%0afVG13SkXvampk6t2meM9oWv316SfhbLFeaxx5iyAAftygslFqWmqfXWylqpaeSmkmia90Mg%0aw6MkZLT5QttAREQERc++3eisVsluF0nEFLFjecQTznAAA4koOgi5Wm7/btSW411omdNTB5j%0a3ixzPCGM8CAekLcuNdS22kkqq+eOnp4xl0kjg0D5UGyihMW1HSElTyAuzA7ON50bg39IjCm%0aNNPFUwMmp5GSxPG817DkOHWCgyotS53CktdG+quFRFT07PfSSODQFFYNqGkZqnkG3ZjXZxv%0aPY5rf0iMIJqixwSxzwslhe2SJ43muachw6wVkQEX4SACTzKIXTaTpW2VTqepusZlacOETXS%0aAHqJaCgmCLk2DUVp1BC6S0V0NSG++a0+E3zjnC6rnBrS5xAaOJJQfqKGXDabpKgqHQzXaNz%0awcHkmOkAPnaCF37Df7Xf6czWithqWN4O3HcW+cc4QdREXJvmorRYoeUutfBTjoDneE7zDnK%0aDrIsNJUR1dLDUQOLopmCRhxjLSMjh8qzICIorqTXuntOXHuG71r4ancEm6IXv8ABOccQCOh%0aBKkUB77mjvjKX6NJ9VS6w3ijv1qhuNslMtJNvbjy0tzhxaeB484KDoIonqHaBpzT1zfb7rW%0avhqmNDixsL34BGRxAIXN77mjvjKX6NJ9VBPkWjZbrSXq1wXG3SGWknBMby0tJAJHMePOCs9%0aZWU1FA6asnigiaMl8jg0AecoM6Ll2G/W2/w1Etoqm1MUMnJPewHd3sA8D08COIXUQEUMu20%0azS1puVRQV1e9lVTvLJGiCR2D5wMLU77mjvjKX6NJ9VBPkWCiqYq2jgqqd29DNG2RjsYy1wy%0aD2FZ0BERAREQEREBERAREQEREBERAREQEREBERAREQEREBERAREQEREBERAREQEREBERARE%0aQEREBERAREQEREBERAREQEREBERAREQEREBEWvLWU0MzYpaiJkr/esc4An5EGwiIgIiICIi%0aAiIgIiICIiAiIgLDWCZ1LMKVzWzljhG53MHY4E+TKzL5ke2KN0kjg1jQXOcTgADpKCjdqtH%0arSHR879QV9qnoOVZvMp2ODyc8OcKWupNYQ2G8P1DXWyeg9rJwGU7HB+9yZxzjm51xNtmrrH%0acNJT2uguENTWOmjduwnfADXcckcAu6NRXa+afvgnsFRbrW21zlk9S7D3v3OA3OrG8c+RB+a%0aFus1n2R2arp7fU3B7WlvIUzcvIMjuIHkWlftbXm5WauoaLR17ZUVML4WukhIa3eBGTjqyoz%0apKs1Vb9L6bipL1a6WkuD3Q0cc0L3O3t48HOAwOKltyp9oVvt9TWVN9sbYKeN0rzyT+DWjJ6%0aPIglGzq1VFk0TabfWNDKmKImRufeuc4uI9K0dq2pm6Y0lUzRSBtdUAwUw6d4ji75Bk+fC/d%0alN3ul90hFcr0WGaaV/Jlrd0FgOBw84cq91nbrhqqXVF8vEElPbrNDLTUED+G9IOd/wDn2dS%0aCcbN227TOzK3VdRMyCCSHuueV5xlz+Py8MAeYKP2aOq2l6ohvNdA+HS9ueTRwSD/aJAffEd%0aI/9utbNq0TDqrTOj5rjWz+11NQRmSiacNldgYOe0H0Y4rf09WTxbW7zZopCy10tvjMNK3gy%0aM4j5h8p7UGXaTpqtqZqTUem/Avtu4ho/wC3j6WHrPP58kdS62htY0Gq6DfhPI10XCopXnw4%0a3f5jyrlbarrXWfRfdVsqX01R3TGzfZz4Ochbl70DbrhqGkvdJLNbrhFKHyvpju8u3PEO8p6%0a+3KDb2lSPi0FfJInuY9tK4hzTgjzFQrSGzm33fS9ruNVdb2J6mnZK8Mq8NBI6BhTTaf8Aa+%0av35q5QjRekdQVmlLTUUusaqkglp2OZA2ma4Rgj3oOeKDian0LQUO0LTFrir7o+GtEhfJJUb%0a0jMD7l2OCm3eotPxtf/AKZ/6VCNT6bvNNtB0xRT6mqKirqBJyNW6BodBgccDPHKm3uI1P8A%0ah1WfRW+tBzdj8DqHV2tLcKmpngpJooojPIXuABk6evgrVc4NGXEAeUqpdjVNNR6y1vTVVS6%0arninia+dzcGQ5k8IjoVg6r09TamtrKKsnqoI2yiUOppNx2QCMZweHEoOZfNH0l01TbL9SVb%0a6OvpHfZXQ4zOzxT+zPUfMtivueknV0prqizOrGHceZjGXgjhgk8eCg2h7UzT+2S52qlqqua%0aljtm+3uiXfOS6M+QdKmVdoDSlVVzVNXaYHTzvdI97pHjecTknn6ygge1u5WKY6a9q6m3uEd%0axY+XkHN8FvDicdCs33Wae+Orf8+31qqdq+ktPWg6d9q6CGDuivbFNuvcd5hxwOSp/wB7rRv%0axPTfOv+sgk9uuVFc4nS2+qgqo2u3XOieHAHq4LbXLsNhttgppKez0jKWGR/KOa0k5dgDPEn%0aoAXUQEREBUNtKuFTrq73ShtshFksFNNUzyji2SVrDjz8Ruj+8VOdrmqZbLaorXai596uZ5G%0aBrOLmNPAu8/HA8p8ixU+lotJ7I71RANdVyW+olqZB91IYndPUOYf8UGv7Hr+YL/AM8k/Y1c%0aDaeZdVbUrLpQzPZQMDXzNaeckF7j59wADqyVIPY9fzBd+eSfsauA7j7JhmeiPh9EQWBV7Pt%0aMVFrdQ+1NNHHu7rZGNxI3y73PnzqD7CK2qobrqDS9VKZG0ErnRZ+53Xlj8eQndOPP1q41Sm%0azThtw1eBzbtT/jsQfG0Jr9X7XrZpeWV7bdTNDpWNPOdwyOPnLcNHVlWDcdnumay0voRaqeB%0apZutlibiRh6Dvc5PnUCtvH2SVfnojP/AIdqupBT+wK4VULr5p2skL/a+XMWT73wi14HkyAf%0alKuBUnsmcI9qmtXHg1r5yfknUq78Gkfv2f6O/wBSDa2z11VQbPbjJROex7yyJz287WOcAe3%0am+VcrZVovTztF2+snoaatqauPlJZZmh+CT70A82OZSK9ajsNXoKe8V32ey1ERG45pBl47oa%0aAeOcjh2qqNC2HW1Tb5arSta602ad7n08NVIHktz0Zae3Ayg2b5bYNIbarCzTmYY610XLU7C%0aSGte8tcMdWBnHQQpntvkvMmmYaCxUtVO6rkLZzTsLiIwOY45skjsKh2gd2wbR5KfXEMztQV%0aJxS1ssm+w54AN6ieIB+Tgr3QQzTWzvT9otEFNNbaaqqNwctNMzfL3Y4kZ5h5lXVZbo9E7br%0aRBYi6OkuAj34AcgNe5zHN8wLd4K5tQ3misFpnuNylEVPEM+Vx6GgdJKrHZvba3V2rqjXF5i%0aMUDSWUEJ6sEZ8wGePSST0IJ/ri3Xe62UUlgrhQVT5W78xOMR4O8BgE55uZUltT0BDpbTdNc%0aZrjVXC5T1bYpJZTwwWPPMcnOWjjlejlVHsj/wCZlv8A7Qb/AIciCxNMfzatP5pD+4F01zNM%0afzatP5pD+4Fw9R7RNPadusluulTLHVRta5zWwucMEZHEBBL1SNZRUd+2/wBdBc4o5qKlpgX%0aMk96cRN5/7z1Zek9ZWbVclSyzTySupw10m9G5mAc45x5CoVedkrrzrK4XSturmUNW4udFCC%0aJCOGGk82OA7OZBKabSWi6pxbTW62yuHOGHJ/apLbKCltdFHSW+BkFNHndjZzDJJPpJVKa42%0aWt0xaZL5pWvrGT0Q5V7XvG9ujnc1wA5ufHVlWXsz1E/U+j6OvqMd1DMM+OYvb0/KMH5UFcx%0aUNDqDbzfG3SKKajpqfJbL73wWRs/aSrBpdJaMqnEU1ttspHOGHP+ailw2RG66tudyuF2eKG%0askdIYoAWvOXZDSTwwOHXzcy4OutmZ0jbDf9KV9YyWjIfI17hvBuffAgDm6QRzZQXZSUMNvt%0araO2xMp4o2kRMbzNJyf2lVNWbL6+toKu46wv1TXVMUL5WwxHwGuDSec8PkACsHZ3qB2ptIU%0aFymAFQ9pZMBzb7Tgn5cZ+VdXUP+4Ll+bS/uFBWnsb/5pXL8+P8AhsVtKpfY3/zSuX58f8Ni%0atpBRGzy2Wq/641pXXuCCemjqXbnLHg3ekfj0NVlUuj9HVbS6ltdumHWzj/moRbNikbqyrde%0artLNTyv32x03gFx48XZyM8T1864Wt9G1ezZ9LqHS1fUdzslDJWSHJGebexgOaebm6kF+08M%0adPBHDAwMijaGMaOZoAwAsi52nbmy9WKguUTd1tVC2Xd8UkcR8hyF0UBERAREQEREBERAREQ%0aEREBERAREQEREBERAREQEREBERAREQEREBERAREQEREBERAREQEREBERAREQEREBERAREQE%0aREBERAREQEREHD1teH2DStxuUTQ6WFg3Aebec4NGfJkhQ2ybOaK72MV+oKioqrvXxtmNRvk%0ackXDIDRzcM+rCnOqrUL3p24W0kA1ERa0nmDudp7QFHtl14fcdLC3zHkrpbAaSZjudpbwaSP%0aMMecFBi2Z3Su5S66eu8pmrLTIGNmJyZIzndJ8vD0hTtVdspmZbb1e7Zei5mpJp+UkfIf5dg%0a5iztJ8x7LQJA5zzoP1ERAREQEREBERAREQEREBYaqniq6WamqGB8MzDG9p5nNIwR2LMvxxI%0aaSBkgc3WgqjbFYLTZdm9S212+mpiJohvMYN4je6Xc5U+1R/Mu7/2fN/hlVhr2/3XW1mbY7Z%0apm7QSTTsLpamLda0A9Yz5OKtHVbd3R95YOJFBMPP9jKCBaf097pdidqpI38nWRsM9LLnG5K%0a2Rxac9HSPlXFm1Nc9odLQ6SghdS1hP/TEx4BjWOwQ3zkA4+TrX5pGm1dfdI2iyW1rbVZhAT%0aNcN7L5AXuy1o5wecY9IypPcNllFTUNJJpapltt5ox9jqt4nlT07/n/5BQWBbqKC3UFPRUjB%0aHTwRiONo6GgYXB2m/a/v35o9aOh77qGpr57Tqe0Pp6qnj3+7I/5GUZwMeU+TPMeZb+0wF2g%0aL8GgkmkfgBBk2c/zCsH5lF+6FFNEvFx2vazuER3oYGRUm8ObeAAI7YysMuoq6xbM9M0loo5%0a57vX0kcFPusJbG7dHEnmyOgKVbOdLDSun200r+Vr53GeqlznekPRnqHN2npQR72QP8wP8A6%0auL/AMyspVvt+Y5+gsMa5x7rj4AZ8ZWQgjG00F2gL8GgkmldwChGjaXaAdK2r2tqrMyi7nZy%0aLZmP3w3HAHyq3SAQQeIX6AAMDgEFCanh1kNoOmW19Ta3XUiTuR0bXcm3hx3ulTbuXaZ9+2H%0a9B6+dqNpvPt7p7UNgo+7pra94kpweLmnHN6R8oXyNfaix4WhbvnyNPqQc630142eUOqtT34%0aUlZPWSQP5OneWgkyEO5xw9/n5FaNsqe7bdS1W4WcvEyXdP3O8AcelVFq2u1brq2tskGl6m2%0a080rDNPVEgAA56QOnB+RXDSQtpqWGBnvYmNYPMBhBWlDLHBt6vUsz2sjZaA5znHAAzFxK5W%0a027UWqfckLXWTGiqbo6jkkhcWEjeY047cgr7vWhLrqvaTdautEtvs26yFz2v8KpYA04GOgk%0aA8ebzptYtjbK3RVLpyija6CvzBCODXPyzd3j5TjJKDry7HbDNu8rX3mTdOW71SDg+TwVFNp%0aOjKTSVBaq22XC6Pllr44HCeo3m7pDjzADj4IUs9tNpvxBa/pDfrKH7S6rWNXQWpmpbVSUtI%0aLhG5j6eQPcX4dwIBPDGUF9IiICIiCoNTbPNVXDW9RqC33ihhkDsUxk3i6JmMAY3SOk9q09S%0a6b2hwaduk1w1PST0UdLK+eJoOXsDCXNH2Mc4yFda0b7bxdrJcLc6QxCrp5IC8DO7vNLc46c%0aZQUjsVtOqKigpK223eCnskdbmelcPCkA3S/HgnnHDnW9raVumtulnvNX4FFUsaHSn3oywxO%0ayfICCrJ0BpZukLCbayrdVgzOl5Qx7nOAMYyepbOrdMW3VNt7jusRcGnejkYcPjPWCg6k9bT%0aU9I+qmnjZTsaXukLhuhuM5yqd2INddta6r1C1jhTzPc1hI5+UkL8fIGjtC6A2NRuDYJ9SXK%0aS3A8KbHADq98R6FY+nrJQaetcdvtcIhp2cesud0uJ6SgqPUkzNM7faO6Vp5OirmNzIfejMf%0aJc/kcASrmrK6lo6KWrqZ446eNhe6Qu4AAc65OsNKWvVdvFLdYiSwkxSsOHxk9R/yUEbsaif%0auwVeo7lNQNIxTYwAOoZcR6EGjsGifcr7qm+ujIhqZd1u8Ocue57h8ng9qtH3MWH4ktf0SP1%0aLPYrPRWK2Q0FsgENNFzAc5PSSekldBBVO323mLZ9TMt8DIaSmrGPfHC0Na1pa8ZwOHvnDtU%0a10FcaO4aPtEtBIwxNpo4y0H3ha0AtPlBGF2q2kgrqSWlrImTU8rSx8bxkOBVZVOx6miqZH2%0aO+3G2RSHLomEuHmyCPTlBw9tdRFc9c6Wt1seJLjFJ4fJ8S0uezdB82CflVy3S4UtqoJ62vm%0abDTQtLnvceYetRXRezm0aYqzXNdLW3I5/1mfiW5590dBPXxK29oekfdlaIKA176JkcwlJbH%0av7+ARgjI68/Igr630lbtZ1CLjcmyU2lKJ5EEBODO4f59Z6BwHSVc1PFDTwRwwMZHFG0NYxo%0awGgcwAVT0+x+tpoWw0+srlFEzg1kbHNaPMBIsvemuf4b3X9F38RBbCqj2R/8zLf/AGg3/Dk%0aVqQsMcMbC4uLWhpcenyqMbRNIM1nZ6egfWOpBFOJ98R7+cNc3GMjxvQg6+mP5tWn80h/cC+%0aqyyWmtnM9bbKGomOAZJadj3H5SMrYtlKKG20lIH74giZFvEY3t0AZx8i2UGlQWu324vNvoK%0aWlL8BxghazexzZwOKhmiNdzXjU13sd5ghoq2keWxNDj9lAJDuf+6fMVYChWtNndp1PVtri+%0aWiuTQB3TTnBOObI6SOvgUGztPu9LatDXh1TIwOnppKeJhPF73tLQAOnnz5guLsEoJaLZ/E+%0aZpb3VUSTsB8Xg0fu5+VaVHsepH1kc19vVfdWRnLY5CWjzEkk482FZ8EMdPBHDAxscUbQxjG%0ajAaBwAAQQPZ9ruW/Xi62i8wQ0Vxo37rY2u9+ASHYz1EDtW9tau9LbNCXYVEjBJUwup4mZ4u%0ac8Y4DyAk/IsOstnFq1JXC4Nlmt9zHPU05xvdRI6/LwXGoNj1Ea6Kov14rruIzlscpIHmJJJ%0ax5sIOlsOoZqHZ5RGdpa6okfO0HxScDtAz8qmGof9wXL82l/cK3Io2RRMjia1kbAGta0YAA5%0agFiuFP3ZQVNMXbgmidHvYzjIIz6UFW+xv/mlcvz4/4bFaNyknht1VLRxiSpZE90TDzOeAcA%0a+c4Ud2daPZoy1VFCytdWCaczb5j3MeCBjGT1KVoIRsw1w3V9uqTVsiprhTylr4Gu+5wMO4+%0aXI+Rcjb7dqWm0S+3OkaaqslYGRg8cNcHF2OrgB8q3NTbLbZdbm+5W2rqbRXSEue+m964nnO%0aMjBPkKwWDZNbaK6R3C8V9VeKmMgt7o97kc2Rkk+bKCT7O6GW26HstLUNLZmUzS9p52k+Fg+%0abOFIkRAREQEREBERAREQEREBERAREQEREBERAREQEREBERAREQEREBERAREQEREBERAREQE%0aREBERAREQEREBERAREQEREBERAREQEREBERAVea0stdZryNWaajL52jFdSN5p2dLsdfqz1q%0aw0QQCso7PtHtMFxtdS6lulPxjmbwlgf4rx1Z9YWnT6Fv905Wo1FqOqZVt8CAUby1jQPuiBj%0aJK6OoNDO9sXXfSlX7VXQ8XtA+xTf0h0f8+daQ1VrG3DkLjpSSrnHATUjiWO8vAHHag29FXm%0a60moKnS+pHtnq4YuXp6pv/bR5xx8vqPUp4oNoiwXN15qtS6lIbc6lnJRU7Twgj6vPw/b1qc%0aoCIiAiIgIiICIiAiIgIiIC/HAOBDgCDwIPSv1EHyxjY2hsbQ1o5g0YC+kRAREQfhA4cObmX%0a6iICIiAiIgIiICIiAvlzGuILmgkcRkcy+kQF8vY14Ae1rgOPEZX0iAiIgIiICIiAiIgIiIC%0aIiAiIgIiICIiAiIgIiICIiAiIgIiICIiAiIgIiICIiAiIgIiICIiAiIgIiICIiAiIgIiICI%0aiAiIgIiICIiAiIgIiICIiAiIgIiICIiAiIgIiICIiAiIgIiICIiAiIgIiICIiAiIgIiICIi%0aAiIgIiICIiAiIgIiICIiAiIgIiICIiAiIgIiICIiAiIgIiICIiAiIgIiICIiAiIgIiICIiA%0aiIgIiICIiAiIgIiICIiAiIgIiICIiAiIgIiICIiAiIgIiICIiAiIgIiICIiAiIgIiICIiAi%0aIgIiICIiAiIgIiICIiAiIgIiICIiAiIgIiICIiAiIgIiICIiAiIgIiICIiAiIgIiICIiAiI%0agIiICIiAiIgIiICIiAiIgIiICIiAiIgIiICIiAiIgIiICIviVhkaAHFvHOQg+0Wv3M74Zyd%0azO+Gcg2EWv3M74ZydzO+Gcg2EWv3M74ZydzO+Gcg2EWv3M74ZydzO+Gcg2EWv3M74ZydzO+%0aGcg2EWv3M74ZydzO+Gcg2EWv3M74ZydzO+Gcg2EWv3M74ZydzO+Gcg2EWv3M74ZydzO+Gcg%0a2EWv3M74ZydzO+Gcg2EWv3M74ZydzO+Gcg2EWv3M74ZydzO+Gcg2EWv3M74ZydzO+Gcg2EW%0av3M74ZydzO+Gcg2EWv3M74ZydzO+Gcg2EWv3M74ZydzO+Gcg2EWv3M74ZydzO+Gcg2EWv3M%0a74ZydzO+Gcg2EWv3M74ZydzO+Gcg2EWv3M74ZydzO+Gcg2EWv3M74ZydzO+Gcg2EWv3M74Z%0aydzO+Gcg2EWv3M74ZydzO+Gcg2EWv3M74ZydzO+Gcg2EWv3M74ZydzO+Gcg2EWv3M74Zydz%0aO+Gcg2EWv3M74ZydzO+Gcg2EWv3M74ZydzO+Gcg2EWv3M74ZydzO+Gcg2EWv3M74ZydzO+G%0acg2EWv3M74ZydzO+Gcg2EWv3M74ZydzO+Gcg2EWv3M74ZydzO+Gcg2EWv3M74ZydzO+Gcg2%0aEWv3M74ZydzO+Gcg2EWv3M74ZydzO+Gcg2EWv3M74ZydzO+Gcg2EWv3M74ZydzO+Gcg2EWv%0a3M74ZydzO+Gcg2EWv3M74ZydzO+Gcg2EWv3M74ZydzO+Gcg2EWv3M74ZydzO+Gcg2EWv3M7%0a4ZydzO+Gcg2EWv3M74ZydzO+Gcg2EWv3M74ZydzO+Gcg2EWv3M74ZydzO+Gcg2EWv3M74Zy%0adzO+Gcg2EWv3M74ZydzO+Gcg2EWv3M74ZydzO+Gcg2EWv3M74ZydzO+Gcg2EWv3M74ZydzO%0a+Gcg2EWv3M74ZydzO+Gcg2EWv3M74ZydzO+Gcg2EWv3M74ZydzO+Gcg2EWv3M74ZydzO+Gc%0ag2EWv3M74ZydzO+Gcg2EWv3M74ZydzO+Gcg2EWv3M74ZydzO+Gcg2EWv3M74ZydzO+Gcg2E%0aWv3M74ZydzO+Gcg2EWv3M74ZydzO+Gcg2EWv3M74ZyyxMMbSC4u45yUH2iIgIiICIiAiIgI%0aiICIiAiIgIiICIiAiIgIiICIiAiIgIiICIiAiIgIiICIiAiIgIiICIiAiIgIiICIiAiIgIi%0aICIiAiIgIiICIiAiIgIiICIiAiIgIiICIiAiIgIiICIiAiIgIiICIiAiIgIiICIiAiIgIiI%0aCIiAiIgIiICIiAiIgIiICIiAiIgIiICIiAiIgIiICIiAiIgIiICIiAiIgIiICIiAiIgIiIC%0aIiAiIgIiICIiAiIgIiICIiAiZRARF+EgDiQAg/URY+Wj5Ywh7eVA3i3PHHWgyIiICIvh0rG%0ayNY57Q93M3PEoPtERAREQEX41zXZwQfMv1AREQEREBEWJ87GnGcnyIMqLCKhh5wQsrXBwy0%0a5CD9REQEREBERAREQEREBERAREQEREBERAREQEREBERAREQEREBERAREQEREBERAREQEREB%0aERAREQEREBERAREQEREBERAREQEREBERAREQEREBERAREQEREBERAREQEREBERAREQEREBE%0aRAREQEREBERAREQEREBERAREQEREBERAREQEREBERAREQRnV89UyqtVPSVL6fuiUsc5oz1e%0atfQsNz+PZ/mh61m1Na6u4TUM1DJEySmeX/ZM4zwxzeZYOR1N98W/9FytVttSIrMQrTH0p3h%0a++0Nz+Pp/mh61+aQnqpJ7pBV1D6g083Jtc4Y5s+pOR1N98W/8ARcs+mbXVW99dJWvifJUyc%0aoeTzjPHPP50tbekxaYkrH0o2h0ru90dqrHscWubC8gjnBwVF7lNK/QlJK+R5kdyZLieJ8Lr%0aUnvX+567+of+6VDKahvdy09TU8baXuQta5hJIdgHIymnrG28+UwZpnfaPRI73daukuFJR0N%0aMyeWdrnAOfu8yj0E14h1RUSPoI3100Ic1hlGGMBxwPnCzV8d0lvtpZPLDBWlsuHxjLQMdR+%0aVfIpLo/VRjFwYallLky8nwDd73uPlyp6VrSu3TrHvRWtNp8+7uWW7VlVc6iir6VkEkTA/wX%0a73OuxVzCmpZpiCRGwvIHTgZUY0/HURasuDKyYTTCBmXhuM83QpBev8AdFb/AFD/AN0qrmrE%0aXiI9yxjtPLMy4cOqpaiNssForZI3czmsyCuXfa6srp6SqpbVWw1dM/LXmPgR0g/89akOjP5%0atUX9F37xXbW05K4rztXs1ilr16yjXukqccbLX/oLoWe6y3CaRktBU0wa3O9K3APkC6yKK16%0azHSqSK2iesuJq25i22iUsOJ5fscQHPk9PyLk2nVFJS22nhqDVSzNbh73MJJPTxWvXXS3S6h%0aZWVT6iRtMC1kPJHDXZ5/L/7Lp+6+2+JP80VZjFtSI5ZlDN97TO+ziaY1BS0AruWbMeVqHSN%0a3WE8D1rue7C3/B1PzZXE01faW3Cu7pZN9mndI3EZPArt+6+2+JUfNFb5scTefoT+bXHeYrH%0a0kl6MotS2V8VxpG1EAcGEkeEMHgttc+YmJ2lbid+oiL8ccAlGWtUSZO608BzrAmc8Vnjha9%0aoO8c9KDAvpjyx2WrY7mb4xWs8AOO6chBvscHNBHMV+rBSHLCOorOgIiICIiAiIgIiICIiAi%0aIgIiICIiAiIgIiICIiAiIgIiICIiAiIgIiICIiAiIgIiICIiAiIgIiICIiAiIgIiICIiAiI%0agIiICIiAiIgIiICIiAiIgIiICIiAiIgIiICIiAiIgIiICIiAiIgIiICIiAiIgIiICIiAiIg%0aIiICIiAiIgIiICIiAhRDzIIbbobldqy5Ft1lp2QVL4mtDA7gCs1IK+g1RS0c9wkqopInPIc%0a0N6/UtGy1tfS1t3bRW/uphrJCXcpu4OeZZ6Wpq6rWdE6tpO5XiB4Dd7eyOPFX5rbrvttt7v%0aRTiY6eu7K5lwuWpLnTQ3KSlip9wta1gdztWK6Q3O0zUD3XaWdstSyJzCwDgf/ZfLauspdWX%0ag0NF3UXcnvDf3d3wQsV9rbhVTWxtbbjSsFZGQ7lN7J6lnltvERttt7vRiZjafXdK78d2yV7%0aj8A/90qHRT3y2aZhrI56buVkbS1m6S7BIA/apFrWq7nsEzBxknxCwDpJ/4ZWrqmDuXRDoOm%0aJkTOxzQosHSIifOUmXrMzHlBq+GlDqarqKuaCeNrmxNh988noC4NNbp4aijdXVdbDV17nNb%0auO4ta3GN4/KpJWaYiq6k1D66tDt4vaBJwYT4vUuHerKKe8WiHu2sk5d7xvPkJczGPenoUuH%0aJG0Uif0R5K235tkks1kbbquWpNVLUSytDSZOJwFsakkEVhr3E/8AYPHykYWlT6cENRHL7ZX%0aB+44O3XTEg4PMfItXWk7qk0tnpjmaqeC/H3LAef0egqvEeJkjed00/RpPR09JxmLTtA09MY%0ad28f8ANdZY6eJsEEcUYwxjQ1o8gWRQ3tzWmUtY2iIERFq2crUN1bZ6Nk7oTLvyCMNbz5IJ/%0awAlzfdDW/EVb+ivjaG7dtNM48wqWH0OWQawt4HvKj5sq1THvSLRXdWtb6UxM7Pz3Q1vxFW/%0aoLLbdQvqrrHQz0E1NJI0vHKcOAz0fIsfuwt3iVHzZXOpLlDdNcUc1OHhradzTvtwc+Ef81t%0aGOZid6bdGJvtMbSm+ERFTWhCMhEQc9wLXEHoX1FIWPz0HnWxPFv8AFvvlqlpacEYQZ6iYEb%0arTz8610WaKEuOXDA/agy0zcR561mQcEQEREBERAREQEREBERAREQEREBERAREQEREBERARE%0aQEREBERAREQEREBERAREQEREBERAREQEREBERAREQEREBERAREQEREBERAREQEREBERAREQ%0aEREBERAREQEREBERAREQEREBERAREQEREBERAREQEREBERAREQEREBERAREQEREBERAREQY%0a4oIoS8xRsYXnedutA3j1nyr8METpmymNhlaMB5aMgdWVlRN2NmJkETJXyMjY2R+N5waAXY6%0az0r9mgim3eVjY/dO83eaDg9Y8qyIm5tDWqqOCqdEaiNrzE8PYT0EdK/a2khraZ0FSwSROxl%0apPPg5WwizvJtB0LVqaGnqaiCeaMOlgJMbsnwSef9gW0ixE7djaJFgNLAaoVBiZy4buiTHHH%0aUs6JubCIiMiIiDVr6Cnr4mx1cYkY1weASRgjp4LZDR1L9RN57MbR3fmB1Bar6CmdXsrHRA1%0aLG7jX5PAceGObpK20SJmOxtEiIiMiIiAhAPOAiIPwNaOYAfIv1EQEREBERAREQEREBERARE%0aQEREBERAREQEREBERAREQEREBERAREQEREBERAREQEREBERAREQEREBERAREQEREBERAREQ%0aEREBERAREQEREBERAREQEREBERAREQEREBERAREQEREBERAREQEREBERAREQEREBERAREQE%0aREBERAREQEREBERAREQEREBERAREQEREBERAREQEREBERAREQEREBERAREQEREBERAREQER%0aEBERAREQEREBERAREQEREBERAREQEREBERAREQEREBERAREQEREBERAREQEREBERAREQERE%0aBERAREQEREBERAREQEREBERAREQEREBERAREQEREBERAREQEREBERAREQEREBERAREQEREB%0aERAREQEREBERAREQEREBERAREQEREBERAREQEREBERAREQEREBERAREQEREBERAREQEREBE%0aRAREQEREBERAREQEREBERAREQEREBERAREQEREBERAREQEREBERAREQEREBERAREQEREBER%0aAREQEREBERAREQEREBERAREQEREBERAREQEREBERAREQEREBERAREQEREBERAREQEREBERA%0aREQEREBERAREQEREBERAREQEREBERAREQEREBERB88qzx29qcqzx29q56IOhyrPHb2pyrPH%0ab2rnog6HKs8dvanKs8dvaueiDocqzx29qcqzx29q56IOhyrPHb2pyrPHb2rnog6HKs8dvan%0aKs8dvaueiDocqzx29qcqzx29q56IOhyrPHb2pyrPHb2rnog6HKs8dvanKs8dvaueiDocqzx%0a29qcqzx29q56IOhyrPHb2pyrPHb2rnog6HKs8dvanKs8dvaueiDocqzx29qcqzx29q56IOh%0ayrPHb2pyrPHb2rnog6HKs8dvanKs8dvaueiDocqzx29qcqzx29q56IOhyrPHb2pyrPHb2rn%0aog6HKs8dvanKs8dvaueiDocqzx29qcqzx29q56IOhyrPHb2pyrPHb2rnog6HKs8dvanKs8d%0avaueiDocqzx29qcqzx29q56IOhyrPHb2pyrPHb2rnog6HKs8dvanKs8dvaueiDocqzx29qc%0aqzx29q56IOhyrPHb2pyrPHb2rnog6HKs8dvanKs8dvaueiDocqzx29qcqzx29q56IOhyrPH%0ab2pyrPHb2rnog6HKs8dvanKs8dvaueiDocqzx29qcqzx29q56IOhyrPHb2pyrPHb2rnog6H%0aKs8dvanKs8dvaueiDocqzx29qcqzx29q56IOhyrPHb2pyrPHb2rnog6HKs8dvanKs8dvaue%0aiDocqzx29qcqzx29q56IOhyrPHb2pyrPHb2rnog6HKs8dvanKs8dvaueiDocqzx29qcqzx2%0a9q56IOhyrPHb2pyrPHb2rnog6HKs8dvanKs8dvaueiDocqzx29qcqzx29q56IOhyrPHb2py%0arPHb2rnog6HKs8dvanKs8dvaueiDocqzx29qcqzx29q56IOhyrPHb2pyrPHb2rnog6HKs8d%0avanKs8dvaueiDocqzx29qcqzx29q56IOhyrPHb2pyrPHb2rnog6HKs8dvanKs8dvaueiDoc%0aqzx29qcqzx29q56IOhyrPHb2pyrPHb2rnog6HKs8dvanKs8dvaueiDocqzx29qcqzx29q56%0aIOhyrPHb2pyrPHb2rnog6HKs8dvanKs8dvaueiDocqzx29qcqzx29q56IOhyrPHb2pyrPHb%0a2rnog6HKs8dvanKs8dvaueiDocqzx29qcqzx29q56IOhyrPHb2pyrPHb2rnog6HKs8dvanK%0as8dvaueiDocqzx29qcqzx29q56IOhyrPHb2pyrPHb2rnog6HKs8dvanKs8dvaueiDocqzx2%0a9qcqzx29q56IOhyrPHb2oueiAi2e5fy/Qncv5foQayLZ7l/L9Cdy/l+hBrItnuX8v0J3L+X%0a6EGsi2e5fy/Qncv5foQayLZ7l/L9Cdy/l+hBrItnuX8v0J3L+X6EGsi2e5fy/Qncv5foQay%0aLZ7l/L9Cdy/l+hBrItnuX8v0J3L+X6EGsi2e5fy/Qncv5foQayLZ7l/L9Cdy/l+hBrItnuX%0a8v0J3L+X6EGsi2e5fy/Qncv5foQayLZ7l/L9Cdy/l+hBrItnuX8v0J3L+X6EGsi2e5fy/Qn%0acv5foQayLZ7l/L9Cdy/l+hBrItnuX8v0J3L+X6EGsi2e5fy/Qncv5foQayLZ7l/L9Cdy/l+%0ahBrItnuX8v0J3L+X6EGsi2e5fy/Qncv5foQayLZ7l/L9Cdy/l+hBrItnuX8v0J3L+X6EGsi%0a2e5fy/Qncv5foQayLZ7l/L9Cdy/l+hBrItnuX8v0J3L+X6EGsi2e5fy/Qncv5foQayLZ7l/%0aL9Cdy/l+hBrItnuX8v0J3L+X6EGsi2e5fy/Qncv5foQayLZ7l/L9Cdy/l+hBrItnuX8v0J3%0aL+X6EGsi2e5fy/Qncv5foQayLZ7l/L9Cdy/l+hBrItnuX8v0J3L+X6EGsi2e5fy/Qncv5fo%0aQayLZ7l/L9Cdy/l+hBrItnuX8v0J3L+X6EGsi2e5fy/Qncv5foQayLZ7l/L9Cdy/l+hBrIt%0anuX8v0J3L+X6EGsi2e5fy/Qncv5foQayLZ7l/L9Cdy/l+hBrItnuX8v0J3L+X6EGsi2e5fy%0a/Qncv5foQayLZ7l/L9Cdy/l+hBrItnuX8v0J3L+X6EGsi2e5fy/Qncv5foQayLZ7l/L9Cdy%0a/l+hBrItnuX8v0J3L+X6EGsi2e5fy/Qncv5foQayLZ7l/L9Cdy/l+hBrItnuX8v0J3L+X6E%0aGsi2e5fy/Qncv5foQayLZ7l/L9Cdy/l+hBrItnuX8v0J3L+X6EGsi2e5fy/Qncv5foQayLZ%0a7l/L9Cdy/l+hBrItnuX8v0J3L+X6EGsi2e5fy/Qncv5foQayLZ7l/L9Cdy/l+hBrItnuX8v%0a0J3L+X6EGsi2e5fy/Qncv5foQayLZ7l/L9Cdy/l+hBrItnuX8v0J3L+X6EGsi2e5fy/Qncv%0a5foQayLZ7l/L9CINlERAREQEREBERAREQEREBERAREQEREBERAREQEREBERAREQEREBERAR%0aEQEREBERAREQEREBERAREQEREBERAREQEREBERAREQEREBERAREQEREBERAREQEREBERARE%0aQEREBERAREQEREBERAREQEREBERAREQEREBERAREQEREBERAREQEREBERAREQEREBERAREQ%0aEREBERAREQEREBERAREQEREBERAREQEREBERAREQEREBERAREQEREBERAREQEREBERAREQE%0aREBERAREQEREBERAREQEREBERAREQEREBERAREQEREBERAREQEREBERAREQEREBERAREQER%0aEBERAREQEREBERAREQEREBERAREQEREBERAREQEREBERAREQEREBERAREQEREBERAREQERE%0aBERAREQEREBERAREQEREBERAREQEREBERAREQEREBERAREQEREBERAREQEREBERAREQEREB%0aERAREQEREBERAREQEREBERAREQEREBERAREQEREBERAREQEREBERAREQEREBERAREQEREBE%0aRAREQEREBERAREQEREBERAREQEREBERAREQEREBERAREQEREBERAREQEREBERAREQEREBER%0aAREQEREBERAREQEREBERAREQEREBERAREQEREBERAREQEREBERAREQEREBERAREQEREBERA%0aWrT3CjqaiSnp6qCWeLO/Gx4Lm4ODkdHFbS8v8AsdP+sLtN/rqv/wAWg9QIiICIqu9kVrO7a%0aF0BHdrC+FtYa2OAmVm+3dc15PDI6ggtFF5stV29kBdbXR3CiorK+mq4WVETi6MEse0OacF/%0aDgQtrl/ZEfeFk+ci/iIPRKLzty/siPvCyfORfxE5f2RH3hZPnIv4iD0Si8xan1Jt50zYay8%0aXeks0VBSM35XtMbiBkDmD8niQrh2G6muOsNl9nvl5dE6vqTMJDG3db4Mz2DA8zQgniKKbRq%0a3UFDYmS6TpWVVeZmtLHt3gGYOTzjyKs/dJtc+JKX5o/XUV8sVnaYle03D7ainPFqx8Z2Xsv%0a1UR7pNrfxJS/NH6641TtK2i019hs01BRNuUoBZCYnZI4/l+QqOdTWveJXMfA82SZil6zt73%0apBFQ/ul2ufElL80frr990m1v4kpfmj9dZ9oj0n8kfzRk+3X/AO0L3RQbZjctWXCKv92NFFS%0aPYWcgGM3d4cc9J8imlTNHTwSTTODY42lznHoA4kqatuaN3OzYZxZJxzO8+5lRQrvoaQ+O6X%0a9JO+hpD46pf0lr4tPVN7Bqfu5/KUmqLvb6e4w0E9XCysmzycLngOfgZ4DzBb680bZ7tYa26%0a0GpdLXWA3aB7RI2N3FwHvXeUjmPWD5FZ+m9rWm62yUlRcbhBSVb2DlYXu4sdzH5M83kUddR%0aWbTWZ7Lubg2euCmalZnfvG3WJWQihXfQ0h8dUv6S7WnNUWfUnL+01bFVchu8puHO7nOM9hU%0asZKzO0S5+TSZ8Vea9JiPg7a/OhfqiW1G/+5zRNzrmP3J+TMcPXyjvBb2E5+RZtaKxvKPDit%0amyVx17zOyVRyMkGWOa4dYOV9qqtgVBV0OgHV1ZNNI+rc6WNsjidxg4NAB5gcE/KFC9NbQ9p%0aGpoppbLQW+oZC7deQwjBIz0vUPjxERMx3dKOE3vkyVx2jak7TM9HolFR/t3te+JqDsH11+G%0a+bXQCTZqDA8n/rWfaI9J/Jj5pv8AeV/+0LxRVlsR1pdNZUFylvApw+nlaxnIsLRgjPHJKsw%0anAKkpeL15oUtVpr6XLOHJ3h+p0Lz1Q6v2jagvd5p9OMpaiKgqXRODg1paN5wbzuGferJBrD%0aaFbdZ2O0X5lLGa2dgMbA1zjHvDePAnHDPYoY1NfSXRtwTLG8c9d4jfbfr237PQKxTTxQN3p%0apGMb1uOF9ucGsLnHAAySvP2uauq2qa4j05ZJS20W8l9RUAZaX82fLjmHXk9CkyZOSOnWVPQ%0a6P2q8808tY6zPo9ARvbIwPjcHNPMQcgr7VJ7FtR1FluFTofUTuTrKR5FKXHg9vPujPaPIfI%0arrBWceSL13a63SW0uWcczvHlPrHq/URcPWuprfo/TNde7vIGUtKwuxnjI77ljesk4CkVG97%0abW43Z1s7tp/bFrBIablBygac4O7z44HsW8vFeyjaPZYNoV713riKvnu9W4to44KcyMgYeBw%0afI0Bg8metXT/pHaNPPTXj6G5Bati1FaL8+tbZrhTVjqOXkJ+ReHcm/GcHHn/ausvFdj1/p3%0aSm2qW+6QnraXT1ewuuFvfSuzvE5LWtHlO8D0ZI5ldX+kfo372vH0NyC6kVPWv2QWkrlc6Sh%0ap6e7CapmZCzepHAbznADJ6Bkq4UBF559kBtC1lp3aRp/TujZoGvudNEGRSRtO/M+Z7B4R4D%0aOAFz9/2Rv3pbvnKf66D0si807/ALI370t3zlP9dfjpfZFsaXPpra1o5yZacAfroPS6LzQ2X%0a2Rb2hzKa2uaeYiWnIP66jOs9oW2jQ01sGqnUVIyvkLItxsUm9ulu970nHvhzoPXqE4GTzIs%0aNd/sVR/Vu/Yg/KWrp6thdSzxTNBwTG4OAPyLOvOvsJf5gX3+0z/hMU79kXqq7aO2bTXawVA%0ap65tVFGHlgd4LicjBQWei8+aftm26+WC23am1fYWQV9NFVRskhO81r2BwBxHjOCuh7mNun4%0aZae+Zd/DQXmi8zDVW0vSu2LSmltV3+groLm+OR4pYQAYy9zcEloIPglemUBatbcKOhMPdtT%0aDByz+Tj5R4bvuxnAzzngtpeX9vkrtoO27SWgKRxfS0jxNWhp5t7D358oibw/poPUAORkLUo%0arjR1zpG0VVBOYiA8RPDt3OefHNzHsWzGxsbGsY0NY0YAHQF5m9hx/v8A2kfnNN+/UoPTa1K%0aK4Udc6RtHVQTui4PEbw4t8+ObmK215l9iD/OvaV+dQf4lQg9NIi0L7dqGxWmouV2qGU1DTt%0aDpZX8zBkDJ+UhBvoSBxKrvv1bPfwnof0io9tB23aPj0PfDYr/S1F0dSSMpo4yS4yObutI8x%0aOfkQW1QXGjuLHPoKqCpY3GXRPDgOxba8r+xc1lo3Reg6pt7vlJS3Suq3SyRPOHNY0BrAexx%0a/vK5O/Vs9/Ceh/SKCxEVd9+rZ7+E9D+kVLdL6ktOqbYbhYa2OtoxIYuVj5t4YyPSEHXREQY%0aaqqgpIxJVTRwsJ3Q6RwaM9XHzLJG9ssbXxuDmOAc1wOQQekKgvZrfastX9tRf4E6tXZP9qz%0aRv9i0X+AxBIjW0oqhTGoiFSeaLfG9zZ5ufmWwvLl3/AOu9bf6sf+CevUaAiIgLjaf1RY9Qy%0aVMdkutHXSUzt2ZkEoc6M5x4QHNzFaWv9TU2m9E3u7ieIvpKSSSNoeMufjwR8riAqZ9hnaYq%0aDRV3vVU+Ns9yq9xpc4ZMcQxn9J7+xB6MXH1RqazaWo4avUFwgoKaaUQMkndutLyCcZ8zT2L%0aqxyxygmN7Xgc+6crzH7JSpOtdqujtn9JJ4DZBNWEHg3f6/K2Nrnf3kHpqmniqqeKop5Gywy%0asD43tOQ5pGQQeohZVrwvpoIY4opImxsaGtaHDAA4ALI2aJxAbIwk9AcEGREXJ1XeqfTemrn%0aea04p6GnfO7y7oyAPKTgfKg6jXtcSGuBxwOCvped/YhUt1uNt1Hqq71VTL7Y1ZjhjfI4sBB%0aL5HtaTji5wGfySuMNrG1S+a71PY9H2q0VrLTWTRYdCQ4RtlcxpJMgBPBB6hRecvdN7IP8F7%0aP+gP4qe6b2Qf4L2f9AfxUHo1FRewLaZqrWOr9R2TVtPQU81qZuuZTRFpbKJCxwJLiDjB5le%0aiAi806o17tQuO17UmldCR0NQy3ASiOVrGlse6zJLnOAPhPC4Wrtf7bdHutvuhgtlP7YTinp%0a2sEcjpH8OADXk9I7Qg9Zr4lkZDGXyvaxg53OOAF9rzdt91HW6/1ZQbLdHyb75JQ+6Tt4tjD%0aeO6SOhvvj5d0c/BB6NhmjnYHwyNkYeZzTkLIvMmx27VeyLaJW7N9Uz/9F1svLWqrfwYXO4D%0azB2MY6HAjpXptAREQEREBERAREQfjiGgknAHHKwUVbS18PLUVRFURZxvxvDh2hQLb/qtukd%0all5q2SblZVRmipcHjykgIyPM3ed/dVf+x11VojRmy+30dfqa0QXKqe6sqo3VDQ5r3cA0jPO%0aGhoI68oPQqKrto202jg2V6h1Foe62+4VVuMLd+NwlYwvlY3DgD4riq805qDbxqKxUV3tlLY%0an0VZGJYnO3WktPWC/IQelEXn3lvZCfeVg/SZ9dR6/bQ9rmj9TaaoNWxWeGG71bYWciwPJaH%0asD+ZxxweEHqNERAREQEREBERAREQEREBERAREQVT7IzXt32eaMoLrYG0rqme4MpnCpjL27h%0ajkdwAI45YFWtDr7bzXUVPV0ml6CSnqI2yxvFK7DmuGQf5TqIXe9mv9rG0f2xH/AIMyuLZ5/%0aMDTP9mUv+E1BQ3u02//AIJ0P0V38RVPs0vm0Oh2k6qq9LWiCq1DO+Y3GnfEXNiJmy/A3hjD%0a+HOV7xXl/wBjp/1hdpv9dV/+LQZ/dpt//BOh+iu/iLh6s2vbZdI0MVZqKxWyhppZORZJJSu%0awX4Jx/KdQK9arzx7Nj7Xdl/tVv+DKgvbTtZLcNP2ytn3eWqKWKZ+6MDecwE48nFU57Mn7Uc%0aX9pw/uSK3NF/zOsX5hB/htVR+zJ+1HF/acP7kiCTNvl70/sU0tW6Zsj73cPa+iYKRhOS0wt%0ay7gDzYUN76u1T8VlV+lJ9RWPpu/W/TGxvT94vU5gt9LaKMyyBhdugxxtHAZJ4kLgf6Quzb4%0a9f8ARJvqoK9pdvmuarUdTYafZ+ZLzTs35aNszzIxvA5I3fym9oXa76u1T8VlV+lJ9RV5pba%0aZpWg9kpqXVdVcXMsdZSGKGo5B5LnbsIxugZHvHdHQrr/0hdm3x6/6JN9VBzto13u999jZqC%0av1FaX2e5SQOElG8nLAJgGniAeIAPyrpexZ+0Xpzz1P/iZU2zXmh1D7Hy/3a0ymagq6NskMh%0aaW7zeUbxweI5k9iz9ovTn9Kp/8AEyoLWd7046lU2ndoNwpdodfpzV8MNKZZP9Sez3uOgZ6c%0ajmPXkK2lXO2PQo1VZxVW9u5eaMF9O9pwXjnLM/s6j8qiy823NXyX+Hzgm84s8dLdN/SfX+6%0axAARzBUNqwf8A8R1k/qm/uyKabFdYVWprFLS3SORtzt5EUz3NID+o+fgcjr86herP+sfZP6%0apv7sihzWi9K2j1h0eG4LafUZsV+8UsvoAY5gqo2obQa22X636f0pHHU3iWRplaW5DWnmafP%0azk9A86k+1DVnuQ0tLWxwulqpDyUDQ0kb5B4u6gMZ9CiexXRNRSiXVGog6W9V+Xt5X30TTx+%0aQn0Dh1qTJaZtyVVdFhx4sc6rP1iOkR6z/aFr03K9zxGcNbMWjfDDkB2OOPItHU/83bn+bSf%0auldRRHXWt7LpMU8N8c/drGv3WiMvDg3AIOP6QUlpisdXPwUvkyRFI3n0VFsF0Tp/U+nK+pv%0advbVTR1ZjY4yObhu4w44EdJKn9+2caCsloq7jWWdraemjdI/7NJzAcw8LnXNtm1vQlqhdFb%0aYzSxudvOZDSFgJ68Ac/AKD7ZtqFFqaywWuwySmCR+/UucwsyB71vHy8fkVPmw4sflMvTxh4%0ajrdZ/qpWZ9Z6QlezfTGhdbWmaug0xJStik5IiSd5DnYBO6Q7iOIUv70eifiVnz0n1lDNE7T%0atGaY0zQ2qGonPIMw9wp3eG88XHm6SSu7379JfD1HzDvUt6Ww8sc226pqsXEfFt4PPy79Osu%0anJsk0UI3EWVuQD/wBtJ9ZQb2M7GxXHVscYwxkkTWjqAMikx23aS6Z6n5h3qWHT207Q0VxZT%0aWeAU09bKyM8lSFm+4nA3iAOknn60/wueLVmOhy8QjT5MOalp5tu+/Tad1rngF53283wX/WN%0ap0pTS4hjnjE7hxxI8gDsac/3lcO0PVNPpLTNTcJy10uNyCMnBkeeYf5nyAry9QW+4N1Fpi9%0a3RzjJd7iJml3O4CVnheYlxx5AsavJ0ikefdJ8ntHHNbVX6bRPL752/h65go4bfZGUlKwRwQ%0aQ8mxo6AG4AVN+xfkYyz3oPc0ZqG4yfyVeEjOUhczOA5uFSVLsIkpA4UuqauBrjkiOItz2OU%0amWtuatqxvspaDNgnBmw578s2267b9pXXy8PwjO0L4nnh5F/2RnvT0heftTaBptN1dvprtri%0a5xS17zHAGwyO3iC0dDuHvhzrvjYpWuaD7sbjg/ku+uni5J6cv6szodJWIvOfpPb6Mtf2Lf8%0aAum9/17P3VeT/AHp8yhGzDQbNC0lbAyudWd0va/Jj3N3Ax1lTd3vT5lvgpNMcVsr8W1GPU6%0ay+XFO9Z2/aFK7ATjUuuifvwfvyr8sTmaj283e6PLXUVkh5BjyeAfxB9Jl7F87Bw43/AF6Ge%0a+7rGPPvyqO6FsU16o9W6UrqyW36hfV90TSt/wC1bniOstySf7wVaszyVj4u1mrXx895nbpW%0aPhExG8u/tB17XaouR0noTemkm8CorGcA1vSGnoHW7s4qw9nGjaLRliZSQBr6qTDqifpkd6h%0a0BQWt2bXixQ0dPoC5Q0kga7uyaXBkmdw3T704A48PKtCXTu1CGVkcmqqRr3nDWlwBPybi2r%0aNq25rxvKDLTBlwxg0+SK089995n1n+Es2uaCOpKaK6WZwgv1Hh0MjTumQDju56D1Fa2yzaS%0a27n2l1GO479B4BbIN3liOfHUeHELhe5Tavj+c1P6PqL7l2UXK+WWWa+3KL3TxzF8NZDw8EA%0abrXYA5iDx5x5eZN783NSu3qxFdP4HgajLFojtMb7x/suG73KjtFrqbjcqhlPRU0ZkllecBr%0aR0rxttZ1JfdsVPe7xbIpaTROnY99hkyOXkJDQSOlxzzfcjylerLJp6pqdCCx6tnFxkqKd0F%0aU4j3zXAjGenAOM+TKh+2Kw23TPsfNQ2my0rKWhp6RrWMaP/iNySeknnJVys7w87esVtNYnd%0aX+x7aRerNs1sVvpNnmorpBBE5raymp96OUb7jlp+XHyKZd9zUP4qtV/Rf8AgodsdqNrbNmt%0aibpmk03JZxC7uZ1UXcoW77s72HDjnKmfdW3P7w0l+k/66y1U1ZNa3OD2SN81AzR15mrZ6QR%0autDYf9YiHJQjec3q8EHzOCuPvuah/FVqv6L/wVO2SbaEPZJX19JT2U6vNIO6I3l3cwZyUPv%0aeOc7u508+VcndW3P7w0l+k/wCug7OjNod31BqKlt1doG/2eCUPLqysg3Yo8NJGT5SAPOVZq%0arPRs+1R+oqVurqTT0dlIfyzqMu5UHdO7jLj91jPkVmIPMG3r/rNbNP6dF/4tyu7UO0zR+nL%0atNbL1faSkroQ0yQyOw5u8A4eggqkdvX/AFmtmn9Oi/8AFuVz6m2U6K1PeZ7tfrDDWXCYNEk%0azppWlwa0NHBrgOYAINTv0bPvwooP01CNtW1XRt52W6ht9n1DST188AbDHG87zjvtPD5AVJb%0alsY2WWygnrbhp2kp6SBhkllkqZg1jRzknfXlm/6Wt+r49W6p0jaRZtIWSENgOXuNTJvAD3x%0aPE72T1DA5yg9AbE9qujbNss09b7xqGkgr4IXNmjled5p33Hj8hCivswq6mudBs8rqGVs1JU%0ayTTQyN5nscIS0jyEEKRbFNkWhdQbLdPXS8afhqq+phc+WZ00rS877hnAcBzAKOey/t9Lard%0as6t9viENHSPmghiBJDGNEIaMnjwAHOg9TLzzqB23vu+5dw01qNt5STkS58W8Ysndz4XPu4X%0aoZYK7hRVGfg3fsQeKdgDtqI03ce9zDQyW7uv7Oah0YPK7jebecOGN1Wjt7OoT7GynOsmxMv%0a/dkfdQiILQeVfu43SR73dUW9i/tB0zofZ3e36jukNLI+4F8cHF0sg5Jgy1g4kZ4ZVzbSbA7%0abBsno4rFUx0sdxMFbFJVAjDMb2CADx4oK/0TpvbNPoywS2nV1jgtz7fTupopIiXRxGNpY0/%0aYzxDcBdr3LbdPw00/8yf4S17Xs82x2u20lBQ7QLZFSUsLIIYxTA7jGtDWjJjzwAC2fcVtr/%0aGJbforf4SCsrvb9XW72R+gYtd3SjudwcYnRS0jS1rYuUk8E+C3jnePyr2CvPlu2P65q9pGn%0a9Vau1RbrpJa5GYDYyxxja4ndGGAc7jzr0Gg5Grr/R6X01cb1cnhtLRQuldx4uI5mjyk4A8p%0aXm72I7zqnX2t9W3X7JdSI91x4hgmdI5wHm5NoHkWxt2v1ZtP2g27ZlpWQmmhn37lUN4tDm8%0a+fyWDJPW4gc4X57C+mbR3faDSscXNhlpYwTzkNdUD/JBKtX123KPVFzZpq12yWyidwpHyOj%0a3nR54E5eD6FR2wyp2lQXLVJ2f0VHUVLpYvbETlgDHb0u7jecOnlObPMF7oXmT2HH+/9pH5z%0aTfv1KDc9sfZE/E9o/Si/iKptiNTtLhvGqzoKio6irdLH7ZCcsAY7el3d3ecOnf5s8y90LzL%0a7EH+de0r86g/xKhBbWyGo17PQXE7SKWlpqoStFMKctILMHOd1x6cKX6gs1BqCz1NqvFOKmg%0aqWhk0JcWhwyDjIIPOAuiqo2taM17qO/UlVozVUVmoY6YRSwvc4F8m+473Bp6C0fIg2u8Ps1%0a/BaD6TP9dUL7JrRWk9N1umtP6MscVLerjNvucyaR7twncY3DnEeE4n9FTg7LNsYBJ2jUwH9%0aZJ/DVN6J0trLahtErpqPUMc9fZMFt2nc4s8CQiPcw0nid5w4dBQenbZsC2eU9upYKvT0VTU%0axxMZLM6omBkcAAXEB4HE5PBbPeH2a/gtB9Jn+uq971e2T8YtN85J/DTvV7ZPxi03zkn8NBY%0aXeH2a/gtB9Jn+upnpPS9m0java3TtE2ioeUdLyTXucN44ycuJPQFRXer2yfjFpvnJP4ak2z%0ajQW0mx6vorhqjWcN0tMQkEtK17yXkscG87AODiDz9CCzNctvDtIXf3NStivLad7qVzmh3hg%0aZAwek4x8qrT2MG0Gq1ppCqo73UunvlsnLZnvwHSRvJLXEDqO83+6FdC8n3vOxv2TMFwZ9h0%0a7qEkydDGtkdh/wChJh3kafKgmPs1vtWWr+2ov8CdWrsn+1Zo3+xaL/AYqp9mqc7K7Vj45i/%0awJ1a2yf7Vmjf7Fov8BiChrv8A9d62/wBWP/BPXp2tqoaKjnqqqRsdPBG6WR7uZrWjJJ+QLz%0aFd/wDrvW3+rH/gnqYey11j7RaBbYaOQ+2N8fyO633wgGN8/L4Lf7xQa/seNd6p1/qzVVfWT%0atOl4pT3LE+Ib0bnO8BjXDqYMnOeJCvmX+Sf5ioJsQ0aND7OLXa5GBtc9ndNYekzP4kH+iMN%0a/uqdy/yT/wCiUHiDYPsip9qFhulZcL3WUnctQ2ARsbvhwLQ7JyQrPHsWLbFERHqq5NABIAh%0aAH7y+vYRfzO1F+ft/wwvR0v8AJP8A6JQeYPYn6gprBsu1hebxUObSUVUJXuccnAiGAPKTwA%0a6yojs72Y3fbVX33W10vM1nNRWuED44d8v4cQDvNw1oLWg9OCOhdf2Nei6DX2yTVFjus1RDA%0a+5RyNfA7BD2xjBI5nDyFWLsu17R6e1tPswuNqFlioGthtb5HZNTgZLnHm3n+/GOfJHOgjn+%0ajBVfh/cfox/iqKaE0vV6J9lJY9NuvVXc4Yo5JnSSZYDvUsjsFu8ebgvYK80Ux7o9m5VdPc1%0aIB/8AsbfroPS680ezL1uKOy0Oj6OX7PWkVVYAfexNPgNPncM/3PKvQGrL/QaW07X3q7SiKj%0ao4jI89Lj0NHWScADrK8Aa8Ze9WUNftGvAMdPcLmKOnYc8RuOdhv5LA1rfKc9RQe9Nnmn6bS%0auibNZaMDkqSma0uAxvvIy53yuJPyqiPY5ua3bntT3nAZq5+c/8A609ekqH/AGGn/q2/sVCX%0af2OArdTXe80esrhQS3KqlqXsp6fd3d95fu5DxkDKC/8AlY/hGdqcrH8IztXljXWyKh0NZ4r%0anqTadf6ajknbTteynkkJeWucBhshPM08V3aX2O1TVU0U8O0a+GKVgew8m4ZBGR/2iDU9jrx%0a29bVMdNXUf+KevTCqjY9sei2b3q6XJl8nuktfEI38rBuEHe3i4neOSVa6Dz1s1/wCtltD/A%0aDEftp19a3aNZ+yi0vZPBkodN0puFQDx3ZDh4z8vIdq+dmv/AFstof5iP2064mn7dUS7bNpu%0amr9VzWy+6igLrZX07sEQglwDTz+9DM4+DcOBQSjbNthmpq5ujtnbfbLVFWeRdJAN9tMTwwO%0agv9Dec9Sk+wzZdDs+sslRcHCq1LX+HW1RO8Rk55NpPRniT0nj1KGDYfdNJadoY9nd4p6bVT%0apd6tuVVjekj3TljAWu3RvYPWccT0LnVOjtt9K1rqnaBbIg4hoL3tGSegZiQWntn2a0W0bTR%0apnFtPd6bMlDV44sf4pPPunAz1cD0KA7HNq9bbrn7hNpodQ3+kPI09VOcNqB9yHO5t7qdzO8%0a/Poe4Pbv+HVB2j+Etun2KX3VtnutPtQvVPXXccn7WV1MAZKYDe3g4brd5pJbwPVwwg9CAgj%0aI5kUH2P6d1FpfSLbbqu8C61ccrhE8ZPJxDg1u8eLubPHmzjoU4QEREBERARF+OaHNLXDIIw%0aUHmDWsx227cKHTFC50ulNPkyV0rD4MjwfDwR1kBg/vEK0O8Js2/BuP6TN9dQzUewN1pNbXa%0aG1RcdP05jkmnghe88oQXOaMhw4AHAzlQTY5ojWO0fST72Not6od2pfT8ly0r/ehpznfHjIL%0aI206I09onYJrCDTNvbQxVJpnytEj37zhURgHwietQ7Zt7Iax6a0JY7LU2K+Tz0NK2F8kMbC%0axxHSMuBwpjtbsFbpj2MN8tV0u094q4eTL6ycnfk3quNwzkk8AQOfoXQ2N630bb9lumaS46g%0astPWRUTGSxTVEbXtd1EE5BQcP/AEotO/g3qL5qP66rDaptQt20nXOz82223Gh7guGH92Ma3%0af35Ycbu6Tzbhz5wvT3fD0F+E2n/AKVH61RHsitQ2G/a62Z+5652+vENe7lu5JWv3My0+7nd%0a5s4PYUHqpERAREQEREBERAREQEREBERAREQeffZr/axtH9sR/wCDMtTSfskNHWrS1mt9TT3%0aQz0lFDTyFsII3mMDTjjzZCsLb3s8rdpOkqK026sp6SWCubVF84cWlojkbjgDx8Mdi7mntn+%0anrfYLZRVlhss9TTUsUMsvcUZ5R7WAOdktyckE8UFbf6UGifva7fMD1ql9k21SxaU2rax1Fc%0aoqx1DdpJ3QNijBeA+flBvDPDgvYPuL0v+DVk+gRfVXm3YFZLVXbedotJW2yhqKSCWqEMM1O%0ax7I8VWButIwMDhw6EE5/0oNE/e12+YHrVUeyL2wae2iaTt1tscVayenrRUOM8YaN3k3t4ce%0afLgvWHuL0v+DVk+gRfVUA2y7GqHWun6Oh07T2iy1MNUJnzspWsL27jhu5YM85B+RBY2i/5n%0aWL8wg/w2qo/Zk/aji/tOH9yRXLYaJ1tsluoZHB76anjhc5vMS1oGR2KmvZk/aji/tOH9yRB%0aY2h7fSXTZXpmjuVNDVUktppBJDMwPY7ETCMg8DxAKyd7rRv4LWX6Gz1KAV902g27Z5oEbOr%0aTQ3Fsloh7s7p+4xDFuY8NvPl/XzLh+6bb/8AgnZPR/FQRvR2mLFP7K/VdpntFBJbIaIvjpH%0aQNMTDuwcQ3GAeJ7Su1fmWjQ+15tv1hpbT/uQvIay3VkdAxop5Bztecc5JwT/RPAZUUten9s%0a9t2kXLW0GmKA3avi5GVjpGmINwwcBymc/Yx09akd9qttd+poae86F05WwxStnYydocGvbzH%0aHKoLJ270VLb9hOpaS3wRU9LFSNbHFE0NY0co3gAOYLW9iz9ovTnnqf/ABMqiur7hrev2C65%0aO0G10duqWRMFMyl5nM3m5J8J3SpV7Fn7RenP6VT/AOJlQbe0Pah7j76y2m0z1e9A2blGOwB%0akuGP1fSov3+v/AO3qr9L/AIK8XRsd75rT5wnIx/Bs7AoLUyTO8W2/B08Or0lKRXJg5p9eaY%0aURT7cYKYOFPpmeIOcXuDCBlx4knA5z1qB3jX/d206g1N7XTMFOwN7nJ8J2A4f+b0L1lyMfw%0abP0QqG1Wxo9kZZWhoDeSbwx+TIq2fHkiI3t5+jt8K1ekvfJy4dvoz/qn8n3U7cYaqExVOmZ%0a5Ync7HkOB+QhZRt5AGBp2qH97/grxEMWP5NvYE5GLxG9gVjw8v2/0cr27Q9vZ/8A9SqrRm1%0a73SamorT7TVFP3SXDlXuyG4YXdXkwrHutktl3MZudBTVZjzuGaJr93PPjI4cwW+2NjeLWNB%0a8gX2pKVmI2tO6hqM+O14vgryR8d0D1hatIaZ0/V3OtstuEcLctb3OzL3dDRw5yeCrDYdo6D%0aUdyrtSXqjpnUjnuZT03JjkySeJDebA5h8vUrr1lpS26utoorux7o2O32Fjy0tdjGeo8558q%0aqarZhqrScrqnQ18kfECT3LKcZ8mD4J8/BV8uOeeLcu8Q7PD9XSdNfD4vLkt5z229N/JavuK%0a018R276Oz1KJbTaPS2k9KVlcbNbBVFvJ07TTM8KQ83R0c58gKi9u2yXSx1QoNb2aSCYcOWi%0aGM+XdPR5QSo/Sz1W2TXLXVkgpLDQkEQF4DiCfS52OJ6B6cXzUmOWneW+n4ZqsV/G1NpjHXr%0aM777/D4pLsG0FRv0zJdb7b4Kh9c4OhbPGHbsY5iARwyST5sK04NIaegmZLDZbeyRjg5r207%0aAWkcxBxzrsUkEVLTxwU7GxwxtDGNaMBoHAALMrGPFWlYrEORreIZtVmtlm09UN2haEo9aG2%0aCtmkjbRzb5a08JGH3zflwOPRxVd7a6eKk1ns/p6djY4Y6gNa1owABJFgAK9lR+3f+fmhPzr%0a/8WJR6isRWZ+C3wfNe2euOZ6RFtvylNdotfrKjloRo2gp6uNzXcuZvuTw3ceEPKod7d7Xuf%0a2jt/wDz/wDMV1ZAYCeAx0qrdou0N8VWNO6PaK6/znk8x+E2Dyk82f2c5WctdvpTaWugyzk2%0axVw1tt3md/16qU2i6v1Fcb9Qx6hho4q61Sb7GQ8QHEtOHeEfFCsi06q2p3O3wVdvtNtnppW%0aBzHt5iPnFE9eaJi0vNo2nq3Cpr66qe+umdx5RxdFkcecDJ8+SelTPlLhsivGeTlq9G1j94Y%0ay51I48/wAn7fPz06VvF7TaZek1WXS5NNirgx1meu0T2naeu3X8YZo73tdL271jt+7nj5vnF%0adHEx8efHFaVnutFeaGKsttRHPTyDLXsOVvO96fMuhjrtHfd4/V5/FtEeHFJj0UtsA/nLrr8%0a8H78qx7Qf/y5tr0vdqc7guP+qzNb91xDMn9Nv6IXB2c6oh0jVa6udTS1FTCLgyMtgAJGXy8%0aeJHDo+VYqm91e1HaTp19vt1RT0NulErnSN4gBwc4nHAZ3AB5VTi8eHFfPf+Xo76e/tmXNb6%0anLtM//AMwkMVXUaY9kC6GpqJXUN4i+xiR5IaTxAGfymkADxll9kFTy2u4ab1TSB2/RVAjk3%0aekZ3h8nBw/vL69kZQS09LYtQ0bCai31QGQObJBBPmc0dql+vKAax2X1Qoo3SSVFK2op2geE%0a5wAe0Dz4x8qkmszF6fjCnTLSttPqZ7T9G34dP2lKn3SlbZDczK3uQQ8tynRu7uc9iqnYI+v%0avly1FqWtnqORqpyyGFzyWN47xwObgC0Z8hXE1fd7pYNiVsslygdT3arHcYjyC7kmnq8rQ1v%0a8AeVubOrCNOaOtltIAljiBlI6Xu4u9JK3i05Lx7lbJirpNLfzm9to+Ed5SVQLbvQ1Vy2R6l%0ao7fTy1NVNThscUTS5zjvt4ADnU6lDnRPDDhxBAPUVRXe32tfjMZ9HH1FZcVH9meg9rDNC2h%0atv1k2yUojdydvno278A33cDlhPl+Vdq96Y2r2S0VlzuW0+nioqSJ08zxQtdusaMk4EeTwWX%0avb7WgOO0xnzA+qqk2yXPVWmbfVWa57SWXqpqWGKe3U0IOIyMO33Bvg8D50Er0Ts41fqS5O2%0agab2hUk1dXtdC6v7jLXSNbhhG45mB/Jgc3Qpx7hNsX4y6b6Gz+GvP+xq/X+opYbBRa/bpmM%0aOcaWGoiHJSbxyd15aRneJ4E+ZXuzZ1tYe0OZtNjc08QRACD+qg2fcJti/GXTfQ2fw1dsLXt%0ahjbI7eeGgOd1nHEqi+9vta/GYz6OPqK5dNUldQaft1JdqsVtwhgYyoqQMcq8Di7HlKDznt6%0a/6zWzT+nRf+LcvQurNUWfSVoluV/roqSljGcvPhPPU0c5PkC89be/+s1sz/p0X/i3KYag2F%0aDVm0mrvurb9VXCybwfS28uILM87CRwa0Hq4kc5zxQQaqr9UeyJvncNujnsugKWUGaZww6oI%0aPT4zupo4DnPQrO2w2C3aY9j1qC0WWmbT0NNRtaxg5z9kbkk9JJ4krf2j68tOyG1WanZYaqW%0a3z78UTKBjQ2HcDTggkc+T2FUrtR26+73R1bpjTmmrq2ruW5EXSsBIaHBxDQ0nJO7j5UF3+x%0a1+0rpX82d/iPVU+zV99oX84qP/wAFXVsdslVpzZjpy1XFhjrKelbysZ52OcS4tPlG9j5FSv%0as1ffaF/OKj/wDBQempN7cduY3sHGebK8y1Fi22bQoZJL3cYtL2pzSXQRHk3luObDcvz0cSA%0avTiw13+xVH9W79iDyZ7E7ZzpnVNiuV51Bbm11VS1vIRMlceTa3ca7JaOc5cefgpZqDSe1ex%0aComh2hWKzWJkxZSxyBsTIYy47jP5LAwMDC+/YS/zBvv9p/8A4TFg9mrf2U+lLJYI3/Z62qN%0aVI0fBxtI4+dzx+iUGen0VtwqaeKen2i2mSGVoex7W5DmkZBB5HiFCtFV22HVur9R6eoNbwQ%0a1djmfDPJNG0MeWyOjJbiInGWnnAXqPRFZb6/R9lqbNIJLc+ki5Bw8UNAAPURjBHWF5Q0bdN%0aa2zbTtKdoG0UtzqH3OpFQ2c4DG90yYI8IdOUFi+4Pbr+MG2fof/APFWXsosus7Lb6+PXt9p%0arxUyStdTvgGBGzHEHwG9Krr3Wbd/wMtX6Y/iK7dNTXGp09bZr3AynuklPG6qhZ72OUtG80c%0aTwByg4Gi9nll0lf8AUF4tsP8Art4qTPI9w/k2niWN6hvbzvlHUFQ/sX7pHY5trl2njklhoN%0ayqfHHjec1hqXEDPScL1UvMnsQmNk1FtLY9ocx1TAHNcMgjfqeBQdf/AEptNfg9qD5uL66qP%0aYTtWt2zy5arqbparnUsu8sUkQp2NJYGOlJ3t4j4Qc2eYr2i6121rS51DRho4kmFvD0KobNt%0aPtWotrg0rpnTtPc7VExwqrjFG3djePuhwwWDmz0k8M9Icj/Sm01+D2oPm4vrqpNh21e3bPr%0azqysudqudTHeJo5Im07G5YGulJ3t5w+EHNnmK9X7Q6iLTOjrpd7bp2G51VLEXsp44W5PlPD%0a3o5zjjgLi7I9baY2j2IVNFQ0cFyhAFXROibvxO6xw4tPQf80Gvss2z2jaLf6i0221XSjmgp%0anVRfVMYGloexuBhx4+GOwq0lrU1DSU0hfTUsETyMF0cYaSOrIWyggW3S5XS17LL7NYIJZrl%0aLG2njELS57RI4Mc4AdIaSV5t2M64v2zPT1Tb6fZ9ca6oqpzNNUuL4y7gA1uNw8Bx6eclXPt%0aV2w3XZ/rFtLPparrNPciwurmAtzIckhpI3XYG6MZHHK7OjduOhtU8nHFdW0FW/A7nrhyTs9%0aQJ8EnzEoK//wBIPVX4s7h86/8Ahp/pB6q/FncPnX/w16MhljmjD4Xtew8Q5pyCqN247Y3We%0aY6T0Nm4arqiISYG74pi7oGOeTqHRznqIcfSXsj6u+a3tenKnSZopqurZSvc6qJdFvHBJbuD%0am6l6NVLbBdjzNGxG/wCpiKzVdXl75Hnf7m3uJAPS854u+QeW6UBUx7KvR3um2ZzV9NHvV9l%0acathA4mLGJW+bGHf3Fc6xzwx1EEkMzA+KRpY9jhkOBGCCg8cbTNYO1l7F3TFRUPL7hRXmKi%0aqiedzmU82HfK0tPnyvUOyf7Vmjf7Fov8Bipz2Xlpt9l2P2ejtNFT0VKy8xYigjDG/yE/QOn%0ayq49k/2rNG/2LRf4DEFC3hwb7Nu3ucQAIgST+ZPWnpBrts/sjau/Tgyac0+QYA73rgxxEQ/%0avP3pPMMLdu4B9m5bgRkGIcP/AKJ69IWaw2qyyVj7Rb6aiNXJys/IRhgkfjGSAg6a+Zf5J/8%0aARK+l8y/yT/6JQeGtg2jtealslzn0TqWGz0sNQGTRvle3ffug58Fp6OCs5+yrbQGOJ2g0pG%0aOP+sS/w1s+wi/mdqL8/b/hhejpf5J/9EoPOPsI/wCZuovz9v8AhhS/2RWzR2s9Psu9kYY9T%0a2ocrTSRnD5WtOTHkdPS3y+dRD2Ef8zdRfn7f8ML0ggqn2PO0abX2kntukUkd5tpEFU4sw2X%0aqePKcHI6CPKFX+mBy3s09SP5+To/2U8Lf816NoqKloY3x0VNDTxve6VzYmBoLnHLnHHSSc5%0aXnPZ99m9mJrR/PuUcnoEDUFx7V9CUu0PSbrLWVMtL9mZPHLGfeuaekdIwSMHpwehUz7LazU%0aOntkGmLTaYGwUNJcGRRMHQBDJxPWTzk9JK9MLzx7Nn7Xdk/tVv+DIgsnaRcNZ27TFsk2fW2%0aluFwdI1s0dT71sW4eI8JvHO72qtvdTt/wDwSs3YP4q9AUP+w0/9W39irTa7tZotHMbabMwX%0aTVlViOloIfDLXO4Bz8cw8nOfSg807fNea7udHT6Y15b7XQvZKyubHS8ZAQ17Rnw3YB3jwVi%0aaJ2h7Zr/pujq9OafsdZbmsELJBz+B4OCOVyDwUT2zbPKvTeyhmpNVzd16xvF4ifVyk55Fhi%0alPJN7BnHDgAOAU/q7Xd9jVRTau0nTSVukLhDFJd7Ww5NO8tGZY+of+x4YIDa91O3/8ErN2D%0a+Kr4sMldNYrdLdomQ3J9NG6qjZ71kpaN8DieAdkc60dG6rs+sLNFdLBWx1VM8cQDhzD4rm8%0a4PkK7qDz1s1/62W0P8xH7adfPsqh7nbxoXW9LmOrt9w5CRzRxkjPh7p8mGvH98rkWe/xaW9%0akXtTvdTTVFTBRW0SvipwC8t3qYHGSBwznn6FF9qWvqnbpW2DS2lbHcIIRViaWSoYMg43d4h%0apIDWhziSSgne12vq9FeyC0VqY1c5stzaKSaN0hMbD/ACbjg8AN17HcOlpXc9lvYpbhs1hvN%0aGXtq7JVsqmuZzhjjuOI8xLHZ/JWf2Vum/bfZDUVEDC6e0TR1TMc+57x/wAm67P91SjS87Np%0aGxOlFWcuu1qdTTk9Eu4Y3n5HglBIdBX+PVGi7Le48YraVkzx4r8eEPkcCPkVK7ILjXa7296%0aw1MysqRYbaO46aJsjhFIfeNOAcHwWvdx5i4Lm6bu2odl/sZ7xBqSilt9xjmkpba2QjePLcQ%0aQOgtJkd8isf2NOlfctsntYmj3K25Zr58jB8MDcB8zA35coLUREQEVO2jbfQs2hV+ldW2yfT%0a9Q2fk6OWpcCyUdG8RwbnoOSDkcVcIIIBByCg/UREBERB5yu+27WElFW07tmNzbG6N8ZlL5M%0aAYI3v5P5VX+wbabqLSOiH22z6Irb5TGrkl7qhc4NDi1oLeDDxGB09K9fX/8A3FcvzaT90qm%0avYb/ajm/tOb9yNByto+sLrrL2Oms6y9adqLDNDLTxMgnLiZG8vCd4Za3hkkfIsGhdiGkNS7%0aG7bXC27l9rrYXtquWfwmLTuu3c458cFOPZK1MFTsM1WaeaOURmCN5Y4HdcKiLIPl4hd3YR9%0ap7SX5hGgoj2OGz7Q+stNXCj1JZd/UVqqnQ1QdPIxxaSd0loIxghzf7qmeu9HbINmNNBd7ja%0awyuieJaSmjqZHSyyNII3Wl3XjieCjO2+3X7ZNr6o2gaLawUN2jdDXRubvRxzOHvnNHQSA4H%0axgetSLYxsut2omUuu9Y3dmqbtVgSxgu34ID4pHSRxG7gAHPBBdekb7DqbTVuvNNDNBFWQiU%0aRzMLXsz0Ef59K7C/GgAAAAAcAAv1AREQEREBERAREQEREBERAREQEREBeX/Y6f9YXab/XVf%0a/i16gUI0hs0sWlNW3rUVrdWG4XZ0jqgSyhzMvk5Q7oDQRx8p4IJuiIgKi/Zkfaji/tOH9yR%0aXoo1r/Rdp13Y22m/NmdSNmbOBC/cO80EDjg8PCKCgtJ7ataW3S1moaXZrXVVPTUUMMdQ2ST%0aErWsADxiM84GflXV7++uvxWV/zsn8JegbPb4LTaaK20m8KajgZTxbxyd1jQ0ZPXgBbiDzl3%0a99dfisr/nZP4Sd/fXX4rK/52T+EvRqIPJO1Da/q7UGgrza7ls9rLZR1MQZJWPfIWxDeBycx%0agdGOfpVv+xZ+0Xpz+lU/wDiZVYGrNP0WqdO1tlunKdxVjAyXk3brsZB4Hj1BYdFaYt+jdNU%0aliswlFDSl5j5V287wnl5ycDpcUHdREQFQmrP+sfZP6pv7sivtR2r0fZ6vU0F/npi65wABku%0a+RgAEc3N0lQ5qTeIiPV0OHaqumte1vOsx+aRDmCIimc8XF1Jqe0abjifeq6KlbLnkw88XY5%0a8Dp5wu0o9q7SVq1ZBTQ3mEyxwScowBxbxwRg46OPoWtt9vo90uDw/Ejxt+Xz27oNeNuenKb%0awbbHV18nMBHEWj9bCjztebQNXER6YsRooH808gzw6w52G/tVrWfQ+m7NuG32iljc3me5m84%0afKclSNrGtGGtAHkCg8PJb69vydT2zRYP8jDvPrad/wBIUrp/Y3UV9aLjrq5y3CoznkGvO75%0ai7q8gwsuqNiNI+Y1mlK2W2VbeLWbx3M+Qji30q50W3s2PbbZHPGtZz80X6enl+Tz1HrHX2z%0a6dsGqaF1xt4OBPz8PI8cPkPFWpoTaDZdZNLLdI9lYxm/JTyNw5o5s9RHEcyllRBFUROjnjZ%0aJG4YLXDIIXIsOlrNYKqrqLRQxUslUQZdwYBxzYHQOPMEpjvSek7wajWabU45m2Plyete0/G%0aHcCo/bv/AD70J+df/iRK8FGNUaMtmpLpaq+4GYT26TlIdx2BneaePDjxaFtlpN67Qg4dqK6%0abN4l+20/rCCa7m13qHUk+nbHT+11sa1pfXB3v2Ec+90dIwOPBS/Z9oC2aOo/9Xby9fIPs1V%0aIPCceodQ8imWAOhEriiLc09ZMmvvbFGGkRWvnt5/FSXsg/5zaF/On/AL8SuOqo6evoHU1ZC%0ayaCRm69jxkOGOkLj6q0fbNTVltqbm2R0lveZISx+MElp49fvQpEBhoA6ErTa9pnzZz6qt9P%0ahx1703/Wd1FXrQ+ptB3N9z2fzST0Ej8yUDvCxnydI8o4hXXQGpdboHV7GMqjGOVaw5aHY44%0aPVlbR49CELNMcUmdmmp1t9TWsZIjePPzn4qS2DwRVGoddxzMbIw1jctcMj38qsXW13k0pp6%0aSutdq7tla9rRTxeCTk4zwB5ltab0pa9O1dxqLZC6OWvk5SclxO87JPye+K7xAPOAQtceOa0%0a5fNLq9ZTNqfF23r06fCIhRdVtZvVXFydToWaWPIO69znDIOQcFiyM2wX9jA1uiakNHADfd9%0aRXfybPEb2JybM+9b2LXwsn2/0T+36Tbb2eP/ALS8sap1HftR6wtV6rdNVnc1vwY6MB2C4He%0azvbvSd3o+5U5bti1AAANFVPD/AOI76iu7k2eK3sX5ybPFb2LWuC9ZmYv3S5eLafLWtLaeNq%0axtHWXLgvLI9LtvVwifTxtpBVTRtaXujG5vOGAMkjj0ZVLXX2SVuqpzSaK09db5WOGIyIyxj%0aj6XehX69jXscxzQWOGCCOBC0bPZbXZKYQWe30lDCPuKeJrAfPgcVahw5ned4UOLLtl2jDF7%0aroNH2aQ+FDT8Jy0+Y72fOWrsX/ZTprQWyLWEttpjU3N9qqeUr6rD5XEsOcH7keb5SVeK5+o%0aLTS36yV1puAe6krYXQShhwS1wwcHo50YURsP0Dp3XWwGy02oaBkzmyVIjqGeDLF9nf713+R%0ayPIviTZvtO2fOc/Z3qUXa1M4tttwPhNHije4Y8xb5lduitL23Runqey2RsjKGBz3MEj952X%0aOLjx85K7qDzrT+yCvOnZW0m0TRVxoJgd0zUzTuu6yA7HDzEq8tJago9Vadob1bBMKOsYXxc%0aqwscRkjOD5l0qqmgq4HQ1cMU8LvfMkaHNPnBSkpoaOmipqSGOCniaGRxRtDWsaOYADgAg8p%0aeyjuU1m26aJudLSmsqKOnp6iOnBIMrm1LyGAgHnIxzdK7v+kNrD8WlX89J/CVvar2Z2PU+t%0a7Jqm4y1zblaDGadsMjRGdyQyN3gWkniescFOEHmaX2QGq5QBLswqHgc29K84/+0vyPb/qqI%0akx7L52H8mV4/wDwl6aRB5p/0hdX/i0q/npP4SqvbhtFvGvKjTbLzpiWxCjmkMZke53K7xjz%0ajLW826O1e6lCNpezSybRDavb6Wtj9rnvfD3LI1mS7dzvZac+8CCbqp9Z7dNEWCW7Wyqr6h1%0a0pDJA+mbSyZMjcjd3i3HP05wrYUWuWz7SVzuM1fcNPW6prJnb8k0kIc556z1oKO9ipd6PSO%0axzUN+v0vclubcHPEjxjlMRRjDR90SeAx0r82VWWq2w7RLltB1VREWCJj6O20cwy1zSC3HlA%0aDnEnxncOZXtqPQ+ndQ6Y9z9wtlOLU3BjhhaIxE4czmY96eJ7Su1arfSWm3U9BbaeOmo6dgj%0aiijGGtaOgIPN0FVqz2P9zq6IW2ov2gZpXTU8kXGSl3jktJ6D5DgHnBHFQrY/tWsOmNpWub/%0aeo62CkvdRJPTsEW89odM9+HAcxw4L2gQCCCMg9C5FTpbT9U8vqbFapnnndJSRuPaQgqv/AE%0al9BfC3H6K5TTZttMsO0N9e3TxqnChDDMZoiwDf3t3Gef3pXa9xumPwbsv0GL6q37XZ7ZaWy%0aNtVuo6ESEF4poGx72ObO6BnnKDfXmT2IT2x6i2mPkcGsbUwOc48wG/UL02ovo3Qmn9HVNzq%0aNP0Rppbk5r6kmRz98tLiOc8Pfu5utBQ+0HaLfNrN/fojZg2RttcSyuufFrXMzg8fuY/Lzu5%0ah5br2V7PLTs606y3WxokqZMOqqtzcPnf1nqA6B0dpXfsOnrRp8VQstupqLuuYzzcizd33nn%0aJ9XMF1kAjI4rzZti2ZXPRt974ezAOp6mAmWtoYh4Lm87nBo52n7pvyjyek0IyMFBA9j20ag%0a2kaZFwpWGnrYCI6ymP/AGUmOg9LTxwfUp4udZLJbLFTSU9noYKKGWV0z2QsDQ57jkk/8+Rd%0aFB8TRRzxOimjbJG4Ycx4BBHlBVX6z2E6G1RvyG2e1tW7/t6A8lx8rPe+hWmiDyvdNjG0rRV%0aPP3vdVz1lC5hb3KZeSeGnqa4lgODzggqEbJtVQbH9QVjtc6QuHtrO8/6/IPssbTz7rXADic%0akuByV7fWjd7Tb7zSOpbtQ01bTu5454w9vYUEZ0NtN0nrYtjsF2hlqy0u7lkyyYAc/gHjgda%0amigOk9kuktJ6tl1BYKF9LVvhdDyQkLo2hxBLmg8QeGOfmJU+QVltp1jqzSQs50fpyS9mp5b%0aujcie/kt3c3fe82d53P1Kse/Hta/FxUfRZvUvTaIPGG1jUW0zaRp2ms9y0HX0sMFU2rD4aS%0aUkuax7ccRzeGexSPTe03arYdO2u0QbPKuSG30kVIx7qWbLmxsDATw5+C9WIg8Q1Nw2kVG1u%0aDXztDXEXCFu6KcUkvJn7EYufGeY5Vh9+Pa1+Lio+izepem0QedtM7V9p9w1HaqO46BnpaGo%0aq4oZ5zTSgRRueA5+SMDAJPyL0PL/JP/AKJX0vxw3mkHpGEHhbYRqPaPZLJc4tn1jguVHJUB%0a075Kd0ha/dGBkOGOCs52vNvhaQdHUeCMf7FJ/EV37PNAWTZ/QVdHp2OdkFTIJZBNJvneAxw%0a4dSlqCivYm6Uvek9L3un1DbZ6CeasbJGyZuC5u4BkfKrD2o6/t+zqx010u1HW1VNPUCmApW%0atJa4tc4ZyRww0qZLWrqGkuEAhr6WCqhB3uTnjD2568HpQUFVeyn0y2I9y2K9yS48FrmRtGf%0aKd4rkexfpbtqTaTq3X90o301PXRvhjyCGlz5GuLWk8+6IwM+VehmaZsLHBzLJbGuHMRSRg/%0asXVjY2NgZG1rGNGA1owB8iD6Xnj2bP2u7J/arf8ABkXodRPaNoKzbQbVTW7UAqDT084qGch%0aIGHe3S3icHhhxQV/tYu+0ie5WzTOgrY2GnraVsj7vnPJjmcCTwYRwOeJOeHFdrZHsgtuhS6%0a53CY3bU0+XTV8+XFpPOGZ4j+keJ8nMrQiYIomRt960Boz5F9IKD9ml9qm3/wBsQ/4Myuiwx%0asl01bo5WNfG+kja5rhkOBYMghc3X+irPruyxWvUEcslJHO2oaIn7h3w1zRx8zipBSQMpaWG%0aniyI4mNjbnnwBgIPPuvNkd90leJtV7Hqp9HUE79TaWnwJRzncaeBH5J5ug9CuvQ9Vea3Sds%0aqtT00NLeJoQ+ohizuscejjzHGMjoOQu6iDzxs6jZL7K7aKyVjXsdQAOa4ZBGafnCujVVaNL%0a6Vul0tdrZUz0sJlZSwt3DMR9zwB/YsNr0VZLXrG5aoo6d7bxcY+SqJTISHN8Ho5h7xqkqDz%0aZUbfNSVMD4KnZfWSwyAtfHI97muHUQY8EL9h2/algibHDswro42jDWskeAPMBGvSSIPFG2D%0aW2qtpTrJBVaKudHbaCczy0zQ93dBOB77cG7hu8B/SKsaPb/qeKNkcezKvaxgDWtEr8ADo/k%0a16RRBH9A32p1NpG3Xiut77bU1TXOfSPJLoiHubgkgdWebpUgREFX7edl1LtF0y807GR3+jY%0aXUc/NvdJjcfFPoPHrVe+xZ2j3iurKnQ+poqmWroGO5Coe0l0YYcOikPRjoJ83UvSS59ustt%0attbXVdBRQU9TXScrUyxsAdK7GMk/J+3rKDoIiICIiCPbQrxS2DRN6udeXCngpZM7rS45IwB%0ageUgLyNsXpdpOo9HnTGkM2mwvqXzVV1cCwneDQWtdz8A3mbx484XtSspYK2lmpauJk1NMwx%0ayRyDLXtIwQR0hKSmgo6aOno4Y4KeNoayKNoa1o6gBwCDzptX0zadl/scrxp0XSWprLnURyt%0adUO8KeblYi8tHQA1mccfSoloba1rSt0bZNJ7OdNST1dHSsglrpWl7WkdIHBrR5XH5F6h1dp%0aOy6voYKPUVBHW00EzahjHkjDwCBxHHHE8OldG122htNGyktdJBSUrPexQRhjR8gQVpsp0Tq%0amCzX2Pahcob0bwGB1I877YQA4OHQ0ZyODebGcqur1s91tsgutRetl08tysEjuUntMmXuYP6%0aP3X9JvhdecL04iCvdje0V20Wy1NXJZqu2TUkghmEvGNz8ZIYec46cgYyFYS+I4mRhwjY1m8%0aS47oxknnJ8q+0BERAREQEREBERAREQEREBERAREQEREBERAREQEREBERAREQEREBERAREQE%0aREBERAREQEREBERAREQEREBERAREQEREBERAREQEREBERAREQEREBERAREQEREBERAREQER%0aEBERAREQEREBERAREQEREBERAREQEREBERAREQEREBERAREQEREBERAREQEREBERAREQERE%0aBERAREQEREBERAREQEREBERAREQEREBERAREQEREBERAREQEREBEWtcK6lttFNWXCoipqWF%0au9JLK4Na0dZJQbKL5je2WNr43BzHDLXNOQQvpAREQEREBERAREQEREBEXHrtS2Whv1LZay6%0aUkN2qmh8FI+UCSRpJALW85GWu7Cg7CIiAiIgIi+JpWQQvlme2OJjS5znHAaBzklB9osVNPD%0aVQMnppWSwyAOY9hyHDrBWVARReu13p6h1nS6UqK8NvlSxskVOGOOQc44gYB8EnB6OKlCAiI%0agIiICIiAiIgIiICIuLedUWWy3S3W663Knpa24OLKWKR+DIRjgO0DzlB2kXG1bqS16Tsc13v%0a1T3NQREB8m6XYJOAMDJ4lblqudJdbPSXSilElFVQNqIpOYFjm7wPk4FBuouDpTVti1ZTzz6%0aeuVPXMgkdFJybuLXA44jnx0g9I4rvICIiAi5st8tcN5htEtwpWXSZu/HSOlAle3BOQ3nIw0%0a9hXSQERaNou9uvFOZ7TXU1ZCDgvgkDwD1ZCDeREQEREBERAREQEREBERAREQEREBERAREQE%0aREBERAREQEREBERAREQEREBERAREQEREBERAREQEREBERAREQEREBERAREQEREBERAREQER%0aEBERAREQEREBERAREQEREBERAREQEREBERAREQEREGCuq6ego5qutmjgpoWl8ksjt1rGjnJ%0aJXlTWmpL1t/1k3Sej+Up9JUkgfV1jgQ2QA+/d5PFb0nifJItrNh2g7TNo1RpKNptekKTk5Z%0aKludyZhGQ5x+7dkEBnMCOPWrToqLSmxjZ/I9mKS2UoDppnDMtRIeGT4zieACDpSaeqrDs4k%0asOj53xVtLQugoJZ375bJu+C5xdkc/Hq8ipv3PeyE/CW39kP1Ff9gvFBqCz0t1tFSypoalm/%0aFKzmcObtyMY8i6CDzh7nvZCfhLb+yH6ie572Qn4S2/sh+ovR6IOBoOC+U2krdDqyoZU3xjH%0aCplZjDnbxxjAA5sLvoiAiIgIiICIiAvN21P/rdbP/zGL/EqVPdr+j9d6kutBPonU8NmpYoS%0ayaOR728o/eyD4LT0cF5u1fo/XdDtp01ZrpqeGq1NVU7H0dxD3lsLC+UAEloPO155j75B7lX%0am3btq3W9NtnsWlNG332tZcaOHda6NhZyrpJRvElpPM0dikOz7Qe0yw6voLnqvWtNcLLT8oa%0aimEr/DBjcBzsA4OLTz9CgtPXxbSvZZ0NfZD3RarHGA+pbxaWxBx3geoyPwOvnQSL3Gbe/w6%0atv6DP4S4+hNTbRbT7IO0aM1jqNtwheySSaOKOPceO5pJG8QwHgQD8i9QryftPvUOh/ZYWzU%0at7jmZahTNPKMYXZa6B8RIHThx4gdSD1gufqC00t+slbari17qOsidDKGPLCWkccEKF6U2y6%0aI1VfaSz2S6vqLhVb3JRGmkZndaXHiWgDg0lWIg8wVto13sFqX1mn5JdRaH3i6WlkyX07fk9%0a7/AEh4PWBlXfdteW+zbOmauvMM1BTvpWzilnwJd5wy2PHjEkBRTbFtgodH4stkgF41TU/Y4%0aqKIb4jLuAL8fu859K0NW7M7xtRk0hcNW1j7dRU8LX3CysOQJccS1w6Tzcfejm45QUvoSn2p%0aXTV9TtLsunKavqLkJBDJWEbsbSd3wAXNPBrd0HqyrLbqzb057ms0rY3OHOA4Ej/7qtrWerL%0aBs40oamvkhpaWmi5OlpI8B0haMNjY35B5l5c2J6/qdG60qb/reiqoLXqsvkir3hxZG7lSSR%0a+Tk4PVgHmQWTLqvb3FE6SXSlkZGwFznOcAAB0n7Ku57HTaVqbaK++S3+jooqOi5OOGaljc1%0ar5DvbwyXEHADTw6/KphtJstXtC0FLb9LX+CjirQC6ojHKNmixxYHNPAHhkjPDh0rt6E0rb9%0aF6XobHaWYp6ZmHPI8KV59893lJ9XQgkCIiAiIgIiICIoltT1RVaO0PcL3b7c+41MG41kDT0%0avcGAnpwC4cyD42ma/s+z7T8lyvEwMrgRT0rT9knf1AdXWeYKm9huna/aXqqTajrRzJWMkdH%0aa6McWRlhI3sdAac46S7J6lGrlsy1JqfSeptf7UamYV8NtnnobePB5IiMlpcPuQDxDec9Plk%0auyOj1jW+x30/Fs/rqaiuPd9Ry0tQARyW/JnGQeOd3oQXXtR04NW7Pr7ZA0GWqpnCHPNyrfC%0aZ+sGqufYo6qZeNmftPXSBtdZJnUkjJCAeTJJZkdXvm/3FyWbL9rlzafbraOyAHnFICD6GtV%0aM7SNmlXsw1VazerxcanTt0eO66+lBY/eyd4OGTlwzvDPPxQXTtG2eUljv3ur2cahoNO3sOB%0anpJJ2spqgZ45HMPKObqwVYLtrWirdSRMuerLPLVsYBMaaUOBfjwsAEkDOeCgunPY57O6qjg%0auEVXcrrT1DBJHKapu48Hjkbrf8ANZNUaL2Q7OaqysvGn2ukulQaaFznSTEEAcS3e5slo4D7%0aoILiv15htGmbhenRyVFPSUj6ssiGXSNawuw3PSQOCpL/AEn7J+C+ovmmfWV/wxshiZFG0Nj%0aY0NaB0AcwVV1m3/Z7R1c9NPdqls0L3RvAopjhzTg8d3yIPPt82u2+u2/WLWrLRdGUlDSGB1%0aI5jeWedyVuQM4x9kHT0FWv/pP2T8F9RfNM+sq/1DtP0vW+yU07q+nrZnWKjojDNOaaQFruT%0amGNzG8eL29HSrl/0iNnHxvU/QZvqoOzftoED9idw1nTwzUbZKCSSCKow17ZCSxgOM8S/Hao%0ah7FOlt9g2TU01TV00VXcqiSrka+VocBncaD/AHWA/KuX7Kq8TXoaX0BZnb1de6qOaQD7mPO%0a6zI6i4l3/AMtc+HYDsxfqN+nhqG5OvkcYkkpBUx8oG7oOd3c5sEH5UHof26tfxjSfPN9a32%0auDmhzSC0jIIXifbfsj0/pC86XsWl57hUXm81HJ7tTI1zWMLg1pwGg8XO/VK9o2+mFHQU1K1%0axc2CJsYJ6cDH+SDYREQEREBERAREQEREBERAREQERfjvenzISh1+2gWq01r6XE1TKw4fyQG%0aGnqySFze+nbPvKs7G/WVQPe573PeS5ziSSekqRDRl8LWu7kaA4AjMrBw7V6yeEaPDWPFttM%0a+95T511eS0+HHRPe+pbfvKs7G+tO+nbfvKs7G/WUXg0LUv0/UPkj3LqyQbjDK0tez/I8T2L%0aljRV9ccCkaT1CZnrUVNFw22/0ttve3trdfXbp39yed9O2feVZ2N+snfTtv3lWdjfWqtoLbN%0aV3iO3ZbHO6TkjvcwI68LsS6YgikfHJfrW17CWuaZDkEdHMpMnDdBimK2merSnEdZeN42Trv%0ap237yrOxv1k76dt+8qzsb9ZQP3N0vx/avnD6kn0vu26rq6a6UNU2maHvbC4kgHh1LSNDw+Z%0aiN5/X+zf2/W+5Z1h2gWq7VrKXE1NK84ZyoGHHqyCVMsry6x7o3tewlrmkEEdBXqBnvG+Zc7%0ai2gpo7V8OekujwrXX1VbeJ3h9IiLkOuIiICIiAiIgIiICIiAiIgIiICIiAiIgIiICIiAiIg%0aIiICIiAiIgIiICIiAiIgIiICIiAiIgIiICIiAiIgIiICIiAiIgIiICIiDXuFbTW6inrK6aO%0aClgYZJJZHYaxo5ySvJ92ulb7IrajFZLfM+l0baTy8juZ0jQcGTHjOzho6ASetbusr3qfbtr%0aGfSWm4Z7ZpWgnLK6plaWlxacEvHnB3WdfE+T69ita4bJtf2gWmmc98FBylLG5/vi1lQWgny%0a4CCydpNXtC0vUWm17LNP0FRZYKMMcJI88m4EgNHht+5AUO91vsgfwUtXzJ/ir0iiDzDedoG%0a3Wy2qquVy01aYKKljMs0hgJDWjnP8qtXS21DbZqq0Mudh0/aKuhe5zGytgcASDgjjKrw24/%0aag1d/Z0v7FEfYj/aXofzqo/fQdrY9d9od0muo2i2mkt7I2xdyGBm7vk72/nwnc2G9XOrMRE%0aBERAREQEREBeZtsNZTW/2Vuhauunip6WG3xOklkcGtYOUqeJJ5lLdqw2t3PV8lq0L3PRWPk%0aY3d3uDWuDiPCBc7OeI+5GeKom/bNrjFtx0tprXd7nu891hZNUTxyuJY0vlG41zxzZYTzY8L%0amQX7r3ads61FpG/Wysv07qANjgqKiga8lrpN7c3XNHhDwDkcR0HnUN2WbSNkGzmxdw2i5Vc%0atRLh1TVyUMvKTuHX4PADoHR6VcFi2VaKslrkoKLT9E6CQgycu3lTIRnBJdnmyV5y0TaLRs7%0a25XTSmubXQVdrurwaGqq6djg3LiYnAkYAOS0gcA4DqQXF/pH7OfjWq+hS/VXMvm3DZFfoWQ%0a3pza+Nhy1tTbXybp8mW8FZXe60Z+C1l+hs9S847e7dZNQa6smz3QFltsNyM4fW1FLTtaYyR%0awaXAczWkud8iD0NojT+jJ6O26k0xZLfTieLlqapjphG8Nc0jqyMgkfKuftsfrU6Yp6bZ7Ex%0a1fV1Ap55c+HDG4Hw254Djzk82eyY6as9Pp/T9utFFnuahp2U8eechoAyfKcZXSQVRsl2RUO%0agqSW51bm3fVkzXPkrJySA8ji1hOSATzuPE+hQufVu2zV8r6exaYp9OUxcWOqKo5c3oy0vwC%0aPM0rF7LivusF70HQ2m7V1t7umqIZHUs7485dAASGkZxvHtKz94DVP40r5+lL/FQb2l9gIq7%0arHetpl9n1HcWkOFPvnkWnqyeJHkAaFb2o9K2PUdhNmu9up57duhrId3dEeBgFmPekeReZtc%0aaDl0RUUEGo9sF/ppa7e7na2OokL90gH3shx74KW94DVP40r5+lL/ABUHzV7EdV6PqZKrZXq%0a+emgLt7uCsd4PPzDgWk+UgeddPR2rtsFPqm22XVelKaamqJhHJcIstZEwcXOLmlzc4BwOGT%0agKq9pmmNT7MtT6Pik1zeroy6VZDmuqJWBoY+IYI3znO/6F7MQEREBERAREQF8uaHDDgCMg8%0aRlfSIIvtObQT6DvdFdbnS2unr6WSj7qqXhrI3SNLQST5+ZQbZFedGaB0NR6fm1vYax9PJI/%0alm1TGg77y7mz5Vg9l19pms/PKf8AeXL2d7DNB3jQOm7ncLVJJWVlup6iZ4qHjee+NrnHAPD%0aiSgs7vl6I/CyyfTI/WuJrHUmzXV+n6qzXzUljmo5x9+RhzHdDmnPAjrUD2kbM9kmz6wR3e+%0aWarNO+dtO1sM73OL3Bx5s9TSu1p7Yfszvtht12pbJUsp66nZUxNkqHhwY9ocMjPPghBSUGr%0atQbFquWl0tqWzal0w95dFEKhshZk+KHbzD14y1TfQ9s1fth2jWDWGsLWLdpy1MbUUcZaWtm%0adwc0tzxcCd0l3NhoCw+yI2R6P0ds1qLtYbc+nrmVMMYeZnO8FxweBKvvZF9qrR39j0n+C1B%0aLF591Ntd2d2XUVztdbo2Waqo6mSCWRlthc17muIJBPOCQrw1HeaXT1irrvcXObR0cTppS1p%0acQ0c+AOdVE72RGzZzi5z6kuJySaF3H0II138dmf4D1H/dcHrWxbds2za4XGlo4tEzNkqJWQ%0atLrZAAC4gAnjzcV3P8ASH2aeNUfQXepfo9kPs2BBDqgHyULvUg6Gmdmd0btwvOttS1FNUwt%0aj5O1MiJPJNILcEEcC1gx1EvJUSspEns0r9u/9nbWg/MQ+tXjo3Utv1fpukvlmfI+gqt/k3S%0aMLHeC8sOQfK0rynp7V8P+mHV14kHctXXS2wuJwDiPkm4/vsagtS36J1Be/ZJVeq9R0Jgsts%0agMdscXtcHkDdacAnHvpH8eIJCvNEQEREBERAREQEREBERAREQEREBfjvenzL9X473p8yMT2%0aeXFOnvor7aJb3do6ppp3spRHSuByAAc8fOoKrA0bLURaKr3UlbT0Undg+yzkBuN1vDiDxXu%0aOKRtjreO+8R+bxOhne9qz2cTOnPgL32sXTo47dQWt2oLUyu5WjnazkqpwAdkY6POtru+8fh%0aRZ/0mfVWteGXm4WOsdJeqCtpIA2SWOAgkceHMFzYnmtFZt0mfWf7Ln1YmYjr/AM97jaWnNT%0arWincMOlqS8gdGSSurFaodQPuVFSsZHdYK18gcT/Kxufh2f6POuLor+dVs/rgpJRyN0xUV9%0a9qo9+oqKmSKliJ52b/hu7OAVrXb0zbY++0bfmh0u1sf0+287sVdaqC/VNbR2VrWVlC5kUQ4%0aATRt8Fx84JJz1YWzL3JHTappqBjWwUtLDBvNGN9zSck+XOexKcUGmais1BTOE8Uztygj5s7%0a3F5PkHEL6koIqW26lqaN29Q1tLHUQnqBcct+QqnFusRvPL0239d43/wCfFZ5Y6zt167/Drs%0arpeoo/eN8y8ur1FH7xvmWflH3x/j/CXgH+v8H0iIvNPRiIiAiIgIiICIiAiIgIiICIiAiIg%0aIiICIiAiIgIiICIiAiIgIiICIiAiIgIiICIiAiIgIiICIiAiIgIiICIiAiIgIiICIiAiIg1%0aaG30lAJxRU0MHLyunl5NobvyOOXOPWT1rzf7HX7fu1L86qf/ABTl6aXmX2Ov2/dqX51U/wD%0ainIPTSIqk2m7b7Ts+1MbLcrPdambkWTtlp2sLHNdkdLgecEIJHtx+1Bq7+zpf2KI+xH+0xQ%0a/nVR++qx2o+yGpNW6LuNgsFhuUdRcY+QdJUhuGtJGcBpOSRw+VXP7HHT1dprZHZ6O6wugrJ%0aDJUvieMOYHvJaCOg7uOCCzUREFNbY9pOptnOpbdWyWSKs0bI3k554nEyiQ9fQ0jHAHgesdF%0al6Q1NatXWOnu1iqmVNHMOcc7D0tcOcEdRW3fbRQ360VVsu1OypoalhjlieMgg/sPSD0FeSt%0aK2/VWxjbjHp+0U9VdbNc3hzYGDPLwE43+oPZxyebh1EIPYiIiAiIgLzdtT/63Wz/8xi/xKl%0aWVtX2s23ZtVW6G6Wu5VgrmPfG+kawgbpAIO84cfCCpDTuoara37JLT+oLXaaultlqgDJHTD%0ai1jeVdlxHAEukwBlB62Va7ctm1u2haYc2aWKjulEDJSVr+AYelrz4p9HP54frr2R9mtFdUW%0arTVrrbvdYpHQlpYYmNeDgg5G8TnqCiTdIbV9sMrJNYVh07p1/HuVrSwub/V53nH+mcdSCH0%0ae3/Vlt0lJpIdzz3yKXuKG7GUOAYDu5zzOd1PzjHE+W/Nguy2n0RbJLtcZ47hqS4jfqKwO3w%0awHiWNd05PEu6Sv2P2P+hGaSdY/a97pHeEbgX/6xv4xvB3MB+TjH7VWj9L7Vtjcjn6UqjqXT%0aMZz3K5peWN/oZ3m9PvSR1oPUqKk9mG3616wvVJYbjaq62Xyc7jY9wyRucASeI4gDBOSAFaO%0astS0GkdO1d6u/LCipg0yGKMvcMkAcB0ZI4oKR9lNaq+46s2byUFHUVEcFXK6V0UZcIxylPx%0aOObmPYvQ0sjIYnSSvayNoy5zjgAeUrzjcvZKzXSoNJoTSNwuVS7Ia6YYz5Q1mSfQtF+idr2%0a1LwdZXNmnrJJ76kiG6XN6twHJ8zygg+3PX9m1btlsT4qgv07ZJo45qqNheH/ZA6VzQOcYAA%0a68L1npTXGm9WU4lsF4pKzhksY8B7fO08R8q42htlOlNIWCW10lthrG1AHdM1Yxsr5z5cjAH%0aUB/xUM1h7HPTVyqDXaXqarTlyBLmPpnl0Yd5s5b8h+RBxPZVWqvuOqdnMlBRVFSyCqmdK6K%0aMuDBvwcTjm5j2L0WvMT6vbXsvP+tRM1ZZIud7cyPDfOPDHncCrD2T7brRr+6Ns/tfXW+8hj%0apHQSM32YaOJDxzDo44QW0oxtIrNRW/R9fU6Oo4K28xt3o4pieI6SAPfO6m5GfQpOiCp9jO2%0aS26/a63V8YtmpIBiWjkOBJjnczPP5Rzj0q2F5f9k/s4ntNXHtE0fylLWU8jX1wp+Ba7Pgzj%0aHTng7r4HrV27IdQXbU+z+13TUFvkobjKzEjXt3eVxzSAc4DufB/ZgoJmiIgIi1LrXwWq2Vd%0afWF7aalidNKWsLiGtGSQBxPAdCCsPZQWi43vZPVUVnoqiuq3VUDhDTxl7yA7icBTLZfTT0G%0azXStLWxPp6mC1U0csUjd1zHNiaCCDzEEKo797J2xiQ0+lLLcbxUu4MJbyTHHoHS70LiSR7a%0atqY5KWNmk7FLwdnMTy3989PMACgj3stdc02qLtQaUsDjWstr31FW+Eb45XdI3Rjn3W72fP5%0aCrq2ZbYND323UFrobgLfVQRMgZSVwET/AAWgAA8zjw6CVvbJtkVg2c07pKQGtu8rNyaumaN%0a4jpawfcj0npK+Ne7FdGayEktTbW0Ne7j3VRYjcT1ke9d2Z8qDT9ktY7lqbZXUUFhpJa+rfV%0aQvbFAN4lodxPBTLZnRVFt2daXoq6F8FXTWumhmieMOY9sTQ4HyggqhZ9FbWtljjPoy7u1HZ%0aY+PccwL3BvVyZOejmYfkUp2d+yEoL5eaWw6mtFZZ75NK2nawMMjHyE4A5t5pz1jA60F41VN%0aBV00lPVwxTwSDdfFK0Oa4dRB4EKmI7zp6s23HQ9p0bYaukpqUy11X3LGDTvAzjG7g87B53e%0aRWjrW5V9o0pdK+zUElxuMEDnU9LGMmR/Rw6uk9OAqK2XVVs2QaUGp9o01TDftVzOnkeYHyP%0aY0eEGOwDuk7xcfPj7lBi2nWCz03skdndFT2m3xUc8LjLAymY2OQ70nvmgYPMOdSb26sFs2x%0aTaO1No2w0FFWRtdaawUkZFQekOO7gE8wHQW445CgjtZUO032S+jKzTEdRNb7dC4STPjLeYS%0aOccHmHFo49JVreyLs+mK/QwrtV1klv7gmbLS1cAzM1+feM6y4DHkIB6EHR2s6utuzDZ1V1N%0aHFTUsxa6C30sLGsaZnZOQ0cMAkuPmPWvO52T3Cj9j7BqtjJG6oiqxe9/GZGwYHDPWABKu5s%0a907etuGsabVGrmzt0ja8RUdPMcmp3eg4AByQC9wHE8B5PVjoo3wmFzGmIt3CwjgRzYx1IIl%0asn1rS690TQXmmc0TuaI6qIH+SmA8Jvm6R5CFMF5Q1HQ3n2PWv5L7YoJazQ90kxPTA8IjnO7%0a5HDjuk844FeldH6ltmrtP0t5sk/L0VQPBOMFpHO0joIQdpULJtpuukNo9XYNpNqit9tqJc0%0aNdTkuY2PmBcT74dZGMHnCvpQfa7s+oNouk57bVtZHXRgyUdVjjDJ9U8xHV5QEEzpp4qmCOe%0ankZLDI0PY9hyHA8xBWVeZPYqXrVltvl30Te6Gqlt1tLm8s8cKOQH+TyedrucAfsPD02gIiI%0aCi2odoGltOXqntN6vVJSXCcAshkfg4JwCeoHyqUqjNq2wCm17roagN5ko2TNjZUw8lvkhgD%0acsOeGWgDz8UF5jiFFZtoGlodVt03LeqRt6c4RimL/C3yMhvVvc3DnUnhjbDCyJmd1jQ0ZPQ%0aFRlx9j5SVm1n3Xm8ytpnVzbi+k5PwjIHB26H596XDq5uHlQXsotaNoGlrxqOaw229UlRdYS%0a4Op2PySW++A6yMHOOpSlUVoP2PlJpPaUzVDLzLUU9PJJLTUxjw4F4Iw52eOA4+dBeUsjYo3%0aySODGMBc5xOAAOclRvSevdM6tq6ml09eKWuqKcb0jIncQ3ON4dYz0hdu82+K7Weut1QXNgr%0aIJKeQtOCGvaWnHlwVUWxfYZDs31PWXl94fXyyQOpoWCLkw1rnAku4nJ8EelBdK/He9PmX6h%0aGQQjEvLalliudph0nV0V05aRz6oSNiiOHEYAzk8F86g0TdrdcJWU1JNU0xcTG+Jpdw8oHMV%0ay/c3eviqt+Zcvd5M2m1WOsTfbtPd4euLPp8k7VbvdOl/vG5fOtW/BdrDT2C801DHVQT1UbW%0atEx3g8gnmwOHyrie5u9fFVb8y5Pc3eviqt+ZKjnFpJ75f19G8X1Edqfox6Zq4aG/wBDVVLi%0a2GKQOcQCcDzBY71XSV9wmkdM+WESP5LeJ4MLiQAOjnWx7m718VVvzLk9zd6+Kq35lys+Jpv%0aE8Xnjfbbuh8PPyeHyzs1463uiakZdZJ5aOBu4GRkBzW9Tc8F25b3aaWxV1DaYK7lKprWF9S%0a5pDGg5wAPOVzPc3eviqt+ZKe5u9fFVb8yVFk9kyWiZvHTy36N6e0UiYivf3OQvUUfvG+ZUP%0ap7RV2uNwiZVUk1NTBwMj5W7vDpwDzlXy0YAHUuHx7UY8tqRjnfbd2+B4L462m8bbv1ERcB3%0ahERAREQEREBERAREQEREBERAREQEREBERAREQEREBERAREQEREBERAREQEREBERAREQEREB%0aERAREQEREBERAREQEREBERAREQFx7Xpmy2m51lxtttpqWurCXVE8bMOlJdvEuPTx4rsIgLS%0arLXQVsokrKGlqJAN0Olha846skc3ErdRBo01pttLIJKa30kMg5nRwtae0BbyIgIiICxmGIz%0atmMbDM1pY2QtG8AcZAPPg4HYFkRAREQEREGvVUVLV7vddNDPu53eVjDsebPmX3TU0FMzcpo%0aY4Wc+7G0NHoWVEHIo9N2Wiu1VdKS10cVxqnb81S2Ico92MZ3ufoXXREBERBzTYrUb0y7+11%0aILoxpYKoRASYPON7nK2q+jprhRT0ddBHUUs7DHLFI3ea9p5wQthEGna7Xb7TTiC10VLRwjm%0aZTxNjb2ALcREBERAXPgstsp7tLdILfSxXGWPkpKlkQbI9uQcFw4niAugiAiIgxzwx1EL4p4%0a2SxPBa9j2hzXA9BB5wsgAAwOAREBERAXy9jZGOY9oc1wIIIyCF9Ig49i0xY9Px7lktFDQjp%0aMELWuPnOMn5V2ERAREQFyqzT1nrLxSXWqttLJcqQl0NU6Mcow4I99z8xK6qIC594strvcMc%0aV4t1HXxRu3mMqYWyBp5sgOBwV0EQcy0WCz2Xf9p7VQUG/77uanZHvefdAyvq/2W3agtNRbL%0a1RxVlDOMSQyjIPl6wfKOIXRRBgoaOnoKOGkooI6emhaGRxRtDWsaOYABZ0RBp3a20d3t1RQ%0aXOmiqqOdpZLDK3LXBfNktNDY7TS2y1UzKahpmCOKJg4NA/afL0reRAREQY4oYonyOijYx0r%0at95a0AvOAMnrOAB8iyIiAiIgIiICIiAiIgIiICIiD84HoX7gdSJlGNn5gdSYHUv1ENofmB1%0aJgdS/UQ2h+YHUmB1L9RDaDACIiMiIiAiIgIiICIiAiIgIiICIiAiIgIiICIiAiIgIiICIiA%0aiIgIiICIiAiIgIiICIiAiIgIiICIiAiIgIiICIiAiIgIiICIiAiIgIiICIiAiIgIiICIiAi%0aIgIiICIiAiIgIiICIiAiIgIiICIiAiIgIiICIiAiIgIiICIiAiIgIiICIiAiIgIiICIiAiI%0agIiICIiAiIgIiICIiAiIgIiICIiAiIgIiICIiAiIgIiICIiAiIgIiICIiAiIgIiICIiAiIg%0aIiICIiAiIgIiICIiAiIgIiICIiAiIgIiICIiAiIgIiICIiAiIgIiICIiAiIgIiICIiAiIgI%0aiICLl2y/W653GvoaKo5SqoXBlQzdI3CSR08/MV1EBEX45wHviB50H6i+eUZ4ze1OUZ4ze1B%0a9IvnlGeM3tX6HNJwHAnzoP1EJA5zhfPKM8YdqG0vrgnBfPKM8Ydqcozxh2pubS+kXzyjPGH%0aavrKAiLVuNdBbqCesrH7lPAwySOxndaOJKERvO0NpFzdP3mhv9qhuNqmE1LMCWuAxzHBGOh%0adILETvG8M2rNJ5bRtIiITjnWWBF+bzesdqbzesdqD9Rfm8Osdq/UBF+OcB74gedfnKM8Zva%0ag+kXzyjPGb2pyjPGb2oPpF+BzScBwJ86/UBEWhervQ2ShNZdKhlPTBwaXv5snmQb6L5Y4PY%0a1zTlrhkHyL6QEREBF8yPbGxz5HBrGjJcTgALVttzobpE6S3VcFVG07rnQvDgD1cEG4iIgIi%0aICItJ90o2XeO2OnYK6SIzNh6SzOM9oQbqIvxzmtxvEDPAZKD9RYZKmGOeKGSVjZpc7jC7Bd%0ajnwOlZkBFzo7zb5L3LaGVLDcY4xK+HpDT0+kdq6KAiIgIvwkDnICb7fGHag/UX5vN8Ydq/U%0aBF8SSxx45R7W55t44Xz3TB8NH+kEGVFi7pg+Gj/SC/WzxOcA2VhcegOCDIiIgIi5Gn9Q23U%0aDKp1rqOWFNKYZQWlpa4eQ9Hl8hQddERAREQEXMrr9aqC4wUFZcKaCsnxycL5AHOycDA866a%0aAiIgIuVeb/brNUUMFxqOSlrpORgbuk77uHDh5x2rqoCLk1l/t1HfqKzTzEXCsY58MYaTkDO%0ackcBzHn6l1kBERARfMj2xsc+RwaxoyXE4AC1bbc6G6ROkt1XBVRtO650Lw4A9XBBuIiICIi%0aAiLSfdKNl3jtjp2CukiMzYekszjPaEG6iIgIiICJlEBEXy97Y2Oe9wa1oySTwAQfSLQst3o%0aL3RCrtdVHU0+8Wb7DkAjnC30BERARat0r6a12+etr5mw00Ld573cwCyUdTDWUsNTSyNkglY%0aHse3mc08QQgzIuXZ77brxUV0FvqWyzUUvIzsxgtd8vRz8fIV1EBEXy6RjThz2g9RKD6RfHL%0aR/CM/SCctH8Iz9IIPtF8ctH8Iz9IL6a5rhlpBHkKD9REQEWKqnipaaWoqJGxwxMMj3uOA1o%0aGST5MBYrbX0tzoo6y3zx1FNJncljOWuwSDg+cEINpFo227UFzkqWUFXDUPpn8nMI3ZMbuPA%0a9R4FbyAiL8c4NaXOOGjiSehB+oufZbxb73SuqLVVRVMLXmNzozkBw6F0EBERAREQEREBERA%0aREQEREBERAREQcO96rsljq2012uMFLO5gkDHnBLSSM9oPYuf3xdJ/HdJ+kohquhpblt4sVL%0aXwR1FO+2EujkGWnHLEcPOFO/cXpr4koPmggrLQGrLHb9c6zrKy4wRU1ZOx0EjjwkAc/m7Qr%0aB74uk/juk/SUF2eaes9Zr3W1NVW6mlp6aoY2GN7ARGN5/AdXMFY3uL018SUHzQQb9jvVuvt%0aK+ptNVHVQMeY3PjOQHYBx2EKv8AbS2Sev0jRsqKiCKruHISOhkLHbriwHj8q/PY8AN0jcwB%0agC5yY+bjWXbB/ODQn9rM/fYg0rho/SFuq301fq65U9QzG9HLcmtcMjIyCOorX9zmhvw2rf8%0aAvRvqUz1JDopt0e7UPtSyvkaHO7pe0PLcYB4nm4Y+RVxd26L76FiFM60+03csvdBa9vJb+H%0a7u8c4zzehB1otMaJlkZHFrSufI8hrWi6NJJPMBwX5ZLR7nNs1Fa6Wvr6ilfb3TEVM5f4R3h%0a5B0BSSii2dyVtOyidYnVTpGiJscjC4vzwA48+cLn13/AFgLd/ZR/bIgmmrbO6/WOegZW1FC%0a6QtPL07i17cOB4EdeMKsrTs7hu8Uslt11ealkTzE8x1TiGuHODx51cpGQQVTWoYZtmOsfb6%0agY86aucgbXwMGRBIeaQDoH/EdSgyxHS0w6egyZJi2LHbae8dI6+5wtpujK/SOlprpTapvU0%0ajHsaGPqXgeE4DrUloNldVU0cMx1ffQXsDiO6HdI863Nv8ANHU7MJp4Xh8UkkLmuacgguBBC%0ak181LSaU0Sy51uSGQsbHGOeR5HBo86j5KRed+2y7Or1FtNjmv1ptMdo93uQV2z2Bt4Zana7%0avIuD4+VbB3U7fLevGVcbG7kYbnO6OdVrso01WOqKnVupWk3q4+Exjv8A9Hi6GgdBxj0eVWD%0adbhSWuhlrLjURU9LHjflkcGtbk4GSfKQFLiiIjfbZz9de18kY+bm290d/dsqi3a71pfLhdY%0arBYaSqgoap9MXuqAw+CTjgfItqqvm0YxmKp0vbtyUFu6+tZ4Xk5+K3NJXjQ2mJLm+i1JRvN%0afUOqZOUqWHDnc4GOhQrV+q7TqrajZ6aS608Ngtf+sOnMwayWTgcA8x+5H6SgtPLEb26y6uK%0akZMkxTBEVrG+8xO/SPjHmzaHtG0bR4roaCw08lHUSmVkD6tmIiegHPVgfIu/ddVbRbVbqmu%0ardM0UdNTxulkd3W04aBknAOSpkNoekgP5wW36Q31rn37V+jb1Zqy21OoqBsNVE6F7m1DMgO%0aGDjjz8VvFK1jat/wBkF9Vkz5OfLp469+lv7u9oe8S3/Sttuk8bY5amISOY05APkUe23VM9J%0as+q5aWaWCUSxAPjeWuHhDpC6uz6qsQskVr07coa+G3sbGSyUPc0HON7HXg9i1drlnrr7oqp%0aobXCZ6p8sbgwEDIDsnnVin1Y3cfUREZbRWNo3QejptEvpIXT6yuzZXMaXj2xPB2OPQs3cmh%0aPw0u//eR9S3qV17hpoYnbNre9zGBpcZYsuwMZ96svL3n8Wdu+di+qtkKHakkstBXWM6Y1Lc%0aq2aSvjZNHJWl43M9Qx0r0GqU1BZ7/fauziLRdNaW0tZHPJLDJHlzQeIOAPOrrQVdtpbJPX6%0aRo2VFRBFV3DkJHQyFjt1xYDx+Va1w0fpC3Vb6av1dcqeoZjejluTWuGRkZBHUVu7YP5waE/%0atZn77F3tSQ6KbdHu1D7Usr5Ghzu6XtDy3GAeJ5uGPkQQz3OaG/Dat/70b6l9RaY0TLIyOLW%0alc+R5DWtF0aSSeYDguTd26L76FiFM60+03csvdBa9vJb+H7u8c4zzehTmii2dyVtOyidYnV%0aTpGiJscjC4vzwA48+cII3ZLR7nNs1Fa6Wvr6ilfb3TEVM5f4R3h5B0BWzcKplFQ1NVIHOZB%0aG6VwbzkNGeHYq6rv+sBbv7KP7ZFOtT/AM2rt+aTfuFBBKfbBbaiISQWS9SRu5nNhaQfl3lE%0a9quvqbUOkpKCG1XSle6Zj+UqIg1nA82QTxVgbEPtZWjzzf4z1wfZD3GGLTlutrn4kqqoSOA%0a4kRsBycedwQbNNtXoo6eJhsN8JawDIgb1f0lv2Xahb7pfaK1C13OmqKtxax08bWt4Anxs9C%0amlorqS5W6nq7dMyakkYDG9h4Y9ar/XX22tD/8Azv2ILMWvX1tNb6WSprp44IIxl0kjg0ALB%0afn3COz1b7NFFLcGxkwslOGud1FVjc9AakvdFJX6guUNdc2lrqe3kltKw7wzvYIz4OebycSg%0a+7ldLntMq32rT/K0emmu3au4ObgzjxGDq/5PDny3XSVfoiuZetCxumpmsDKy2ucTyrWj3zf%0aL6c+Q4WzSxbR6GlZBS0um4YIxhkcbHANHkG8uZpPU20LVFpFxt0ViEBkdH9kY8HI8m95UE7%0a0hrG1aopt+hm3Klo+y0sngyRnyjq8oUjIyCOtVMNn94v1wqK6/dw2q4taHQVlq3muL88d8Z%0a4+cYKl+h6TVFCaun1PWU1ZBGGimnjGHv5873NzcOhBB7/btN2C5dwXPV+qIqrcEm42pkf4J%0a5jkNPUua6p0a0Eu1nqsAdJlm+qpffbdqKi2iz32zWiC408tA2lxJUsiwd7eJ48egdq19Qy6%0a1vNjrra7SdFCKqF0RkFwjJbkYzhB1KGpteidJOvLrjdbjb6rkpWPqZDK/DwN3AOMA5HBQyr%0a11QybUaG7CiuIhjtroDGYDyhJeTkDq8q7W0Wjmt+xm3UVU0NqKeOihkaCDhzd0EZHPxC6df%0a9vC2f2M/wDxHIJDpHVNFqmnqpaBk8YppeRkbMzdIdjPMo5tge9keltxzm5vdODg4yPC4LJs%0av/3xrb+2ZVpbcXTstunXUbGyVQu8JiY44Dn7rt0HyZwg2tYfbY0L/Rq/8JYdSXzVE20CSwa%0ablt8bWULasmqY4/dbp4jzhcO50e0S4ajtF4lsdA2e2iURsbUs3Xb7d058JYZotTV21Jncc1%0aJbb0bK11QHjlGAcoMtGM9OOxBo2yi1nbNpVwpoam1PvVwpBVyzSNc5gjDt0Nb0jmHDyBTDT%0at71TBtAhsGpJbfIySidVg0rHD7otHE+YqLR2/WE21OWFt3oDd4bYC6o5I8mIzIPAxjnycrq%0aWKmvNLtnpGairKerqzaXFskDC1oZyjsDB6c57UE81/NLT6Jvk0Ej4pWUcrmPY4tc07p4gjm%0aKr+0aLqa3RlLeJNUX9s8tEKksFU7dDizexz8yn20b+YWoPzKX90qtrLW6/boakjpLVbX2sU%0aADJHSjfMW5zkb3PhB39GWf3XbMLEbpc7lHIwyyOnhqC2R/2R48JxySMfsUZ0HpWHU1z1A8X%0aq9+1NJUCnpJGVhzJjO8ScYI96R5182iC81GyywxwXWntWnjFL3fVO9+3M7gGjyHI9akAr9E%0a0+loLHbNS+18MTg/lqebdke7pJPTnP7OpBzNZaVi01X6a9r7veZZ6y6QwOZPVlzSwnjwAHk%0aVzqo9P02jPdHb6qXVVTd6+OUNpI6qp3wJHHAwOvOFZt7u1JZLZNcLjI6OmiLd9zWFxGSAOA%0a485CCsNskMFRrPSUVXQT3GB7agPpYPfycG8BxHn5+haftFp38XWofT/EWzq3UehtTV1FU1F%0a6udLVUQcInUkMjHDexk53c9C5bq/RzRl2tNVgeWSX6iDb9otO/i61D6f4i0KKit9FtN0kLb%0ap64WQPkl321efsvgcCPCPNx7Vm7t0f8Ahlqz5yb6qyW2v0PR3uhukuor9WVNG4uiFUyWQDI%0awediC71W9yqdplLBUTxQWOZkYc9sbGPL3AdAG9xKlWmdV2jUr6htonklMAaZN6JzMb2ce+A%0azzFd5BUGk9U681RQOqbY/T+WOLJInseHxnyjeWO16X17a9R3C80RssU9cPs8ILuScfG3c5z%0anJznpPWt7aJaafT1e/U+n7rS2q6c81PK8COr8m74x9PkPFR+p2s3K9U9HbqOKCy1FSN2avq%0aX/Y4x1tyP2/8UHQl1dr0aqi0/TtsdTXubvycjG8thHW873D/ANutTrSp1j7Yv90wtQouSO7%0a3IHb+/kYzknhje9C+tA6bten7aTb5xW1NR4dRWucHPmPXnq8ilKAohrnXFFpqIU0DTW3mbw%0aYKOLi4uPMXY5gufq+t1lcL1LZtN0TKKlDWl9zlOQQR9z5RzdJUF0XNWabe6sl0Vfa+7y8Za%0ayeMl2endyOH7UEgotmM17tNfcNVVDjqOvxIyRp4UhHvWgDsPk5utb+jtZ1NurhprW3+rXWL%0aDIap38nUt6DnrPp8/BatTtVrqWtp6Oo0lc4quozyMLxh0nmGOK0NVXuo1RbzSXbQF5eB7yR%0asZD4z1tOP+CC4wQRkcy5eprzDp+xVd0qY5JIaZoc5keN45IHDOOtVZpCo15p2gonvt9Rc7V%0aO8sFNUZbU0w3y0Zzxxjj0jGOIU32u57297z8E399qCsL/rQX7W2nrwbNdHWm2tMrY+SBe+Q%0a8Q4ccY4MPP0FWdovXlHqq41lFBQ1tJNSxiR4qWtHAnyErr6J/mbYPzCn/w2qt56K4XHaRtB%0ao7PUMp62eigYyR+cAFkeeI5jjIz0IOJDriiG1K56gqqStraWCM0dEaaMOAAOC7JI5/CP95S%0aybbPaIWb01pu7G82XRNA/eXX2T1Fpp7LLYra54q7ZIY6psjdx75Pun4PHBOQPIFzfZBEnQs%0aLBzyV0Tf1X+pBZTHbzGuxjIBWGvraa30slTXTxwQRjLpJHBoAWvfX18VmqnWWKKW4MjJgZK%0acNc7qKrK56A1Je6KSv1Bcoa65tLXU9vJLaVh3hnewRnwc83k4lB93K6XPaZVvtWn+Vo9NNd%0au1dwc3BnHiMHV/yeHPluukq/RFcy9aFjdNTNYGVltc4nlWtHvm+X058hwtmli2j0NKyClpd%0aNwwRjDI42OAaPIN5czSeptoWqLSLjborEIDI6P7Ix4OR5N7yoJ3pDWNq1RTb9DNuVLR9lpZ%0aPBkjPlHV5QpGRkEdaqYbP7xfrhUV1+7htVxa0OgrLVvNcX5474zx84wVL9D0mqKE1dPqesp%0aqyCMNFNPGMPfz53ubm4dCCD3+3absFy7guer9URVW4JNxtTI/wTzHIaepc11To1oJdrPVYA%0a6TLN9VS++27UVFtFnvtmtEFxp5aBtLiSpZFg728Tx49A7Vr6hl1rebHXW12k6KEVULojILh%0aGS3IxnCDqUNTa9E6SdeXXG63G31XJSsfUyGV+HgbuAcYByOChlXrqhk2o0N2FFcRDHbXQGM%0awHlCS8nIHV5V2totHNb9jNuoqpobUU8dFDI0EHDm7oIyOfiF06/wC3hbP7Gf8A4jkEh0jqm%0ai1TT1UtAyeMU0vIyNmZukOxnmUc21z1MWnbYyjq6ikfPc4YXSQSFjt1zX5GR/zwWTZf/vjW%0a39syrV26iV2mrQKdzWzG7QBhdzB26/GfJlBwtfaPq9OaSuF1pdUX6WanDC1j6p2DvPa3jx8%0aq3tfCrr6zQNviuVbRtrg9s0lPM5rneBGcnB49PP1rm7SqLXEWibk+93GzzW8CPlWQMeHn7I%0a3GMjHPhb+ua6ntt22bVlbK2Kmh33Pe7maOTjQdM7M3Dn1bf/pTvWuboijqLTtauFpF3uFwp%0aYLbyh7pnc8B7nR9GcZwVj1DWaIvd1lr5dW19M+QNBjpqosYMDGQMeRdfZxHo2hutRHp66Pr%0arnVMzJJNLvyOa3jz4HBBYj3NYwueQ1oGSSeAVI7UNcy3yGW1WF74rMJBDXXMMcY+P3IIB8H%0anyenzK1tW2KHUdpNBU1VRTQOe10hhful7RztPkK5dXX6P0vZTaqma309CGlppSQ4vHTlvEu%0aKCOabsGs6CyUdNZbzYO4GMHJFkT3BwPHezjiTz5X3epdbWS3yVtz1FYaenjGS50T+PkAxxP%0akUTs1wu9NeJG7L6avqbM7eLoa2PEDHfkOJBHmOPlWO2V1HLfe6NqjrkK+Nx5GnngIpWDoIA%0aznznh50E22T3rVd/dUV19bC21FhbTuEe46R+R4QHi4z8pVkZXItGoLLcYmi2XGjmaBgNikb%0a4I6sdC/NVW6pvWn6uht9c6innaGidnHdGRntGR8qCp9o+oX6z1VRaQslRA2lbKTPNKTyUkj%0aAXbpI47owebpPkUxjbruKNkcdx0o2NoDWtDJQAB0DioRrTTdp0/qjR9rhtU9xo2wzmSnhGZ%0aah2PfHBGTnB5+YLpe12nvxa379B38RBoWlmpn7Uby6lqbBBdYKaMVEm7IIJg4NIOM5LuIGf%0aIpvnXvxnpX9CX1qr7VR2h2vb1FJo26T0jYYjHb2tPKQHdblzhvcx4nnPOpR7W6e/Ftfv0Hf%0axEFrWUV4tkAu76aSuweUdTAiM8Tjdzx5sKp71YotT7abnba6qrYaZlAyYCnl3DvAMHl4eEV%0ablraxtso2xQPp4xCwNhf76Mbow0+UcyrOGJ8+3W/QxSuhkks+42QDJYSIwHDzc6Df70Nl+M%0ar39KH1VyNVbPNP6csFXdamuv8sVOGlzI6pu8cuDeGR5V1/cFqP8Oq/6OPrKr9ei9MfdbZT6%0airLzQ0MTX173sDI2OLwAznOTkj/kFBY9u2V2Kut9LVsuN8ayeJsrWmqGQHAHB8Hyr62Aued%0aMXVkksknJ3ORgL3ZOAyNbWgtK3ejZZrjPqeqqaPudr+4nRANw6Pg3OejI6OhauwL+bd5/tW%0aX9yNBZy5d5vtus0tFHcqlsD6yUQwAj37iQP8xxXUUO2raeOotHVcULSa2m/wBZpyOffb0Dz%0ajI8+EHX1x/MrUH9n1H+G5cHYn9rGy//ADv8aRalt1ENTbHLlXPcDVNttRDUDqkbEQT8vA/K%0atvYn9rGy/wDzv8aRBxti/wDvjW39pu/eep/X3u3UFzorfV1UcVZWZ5CNx4vxgf5jzqv9jBx%0ad9bE/Gbv3nrBo4e7HahddSP8ADt1rHclEegu4jeHa4/3ggthzg1pLiABxJKpXajruW6QVFp%0a0654trXiKvubGOdGwOON0EDm58np5grT1XZI9QWaS3z1VRSxSOaXvgdulzQeLSeojguTLV6%0aR0lZjbJZ6Cmo90tdA5wcZM8+RzuJQRjStg1hb7BSU9ivVgNvDMxuZE92/njvE44krau7tb2%0aeglrLlqGwU9PGMue+J4+QcOJ8iiFruFxpr6/vWU1fUWt5Jlp6uMima7rYXEFvy4+VYqOtp5%0a7/wAttXNybUxPzBTyQEUrfKN3OfP6Sgmeyi+ar1DU1FZeRD7TBhbDIIiwyvyMFoPRjParMX%0aGs2obHcImMtVxopWNADWRSN8EdWOhdhrg4ZaQR1hB+oiICIiAiIgIiICIiAiIgIiIKY2hXG%0artW2qzVlvt8txqWW3DaaLO8/JmBxgHmBz8i7XfA1P8AgHc/1vqqeTWS3TXyC8SUrXXKCMxR%0az5OWt48MZx907tXRQefNF6pvNBq/VVXSaZrayoq5munp4871OQX8HcPKexTbvgan/AO5/rf%0aVWPZj9sfaB+cs/ekVooKs9juS7SFycRgm5SEjq+xxrNtg/nBoT+1mfvsU8stmt9kppKe1Ur%0aKaGSQyuawni4gAnj5gq/2zzR0950TPPI2OGO5te97jgNaHMJJPUgnV00/ZbpU90XK30lTOG%0ahm/KwE4HR6Sq2vmnbJFtg05QxW6kbRTUcr5IQwbrnBsmCR8gWe5WzRVfcamsk1rUxvnldK5%0akV0a1jS45wBjgOK0naY0C+oZO7WdU6dgw2Q3Nm80dQOMhB2rHZaa1a9noK6yUclPK7uy3Vs%0aNOAId3HgOI5iDjB9YXzXf9YC3f2Uf2yLme0Gh/wAOa7/vZvqWSirqGv24Wx9rrIqynjtRi5%0aWOQP4jf4Ejp5u1BMdd36+WQUftDYXXcy7/ACuJNzk8Yx0HnyexQqv1frCvpX01bs95eB/vo%0a5J94HzgsVwEApgdQUVqTae67g1WPFWInHEz69f4l5z2q6m1LctGzUd10o610W/H9n5beDcO%0aGBjdHmUjGqtV1lqp6ap2firp2tYW8pNkEjGDgtXb9kOB3t6vHw0X74VgWUD2ppOA/km/sCg%0ajHM5JjmdS+sxRo6W8KPrT6+73q1Gu9cDm0HJj85P1VObW1+ptLRDUlqbTvqB9mopDvhuHcM%0a82eYFd/A6gnMrFaTHed3Jzaml4jkxxWfWN/wCZVNtRtek9IaWnrGWOidWSfY6ZnJZy89J8g%0a5z5lpbHtD6an0jBPXx0NyrZyZZTkP5PPMwebp8uVa91Funo5Irn3O+nI8Js2C0jygqhdcxa%0aLttY6bSFyq6W9k4bFanGRrnZ5nAHHyZHmUGSsUtz7Rt6Otos+XUYZ08WtEzPfrMf7QsXWOn%0atF6a0/V3Oss1EGQsJa3cGXu6Gjyk4CjexvZ7b6nTb7rqG208tRcJDPHG9nCKP7kAdGck+Yh%0aQq5Qa0qjZ7lrm11txs1KeUdTxhocfyntHT58cOpXZpDX+ntQxshoKxkVQBg00vgPb5MHn+R%0aa0ml77zGyTU11Gl0/JjvN956zE7xG3l/d3LHp61WIze1FDDSctjlOTbjexnGe09qhtwp9e2%0a+iqKurv1kjp4GOkkeYH+C0DJPMrHBDhkHPmVabXrrNXx02j7KRLdbm9okAP8lEDkl3VnHYC%0arkRtHR5y9rXne07y+7ZFry50ENZRX+yS00zd6N4gfhw6+Zce0XXXlz1Rd7JFdLUye3Bpkkd%0aC7ddvdXSu9s61dRx0FPp28hlsvNvY2mdTyndEgaMBzCefIGVFqGxN1BtX1cwXSuoGx8m4Po%0a5twvy0cCekLLVLPavaL8d2X5l/qXY0vR6qp6+R2o7jb6qlMZDGU0bmuD8jicjmxlcbvdN/C%0avUP00qYWCgbarVBQisnqzFvfZqiTfkdlxPE9PPjzBBA9sH84NCf2sz99im100/ZbpU90XK3%0a0lTOGhm/KwE4HR6SoLtnmjp7zomeeRscMdza973HAa0OYSSepa9ytmiq+41NZJrWpjfPK6V%0azIro1rGlxzgDHAcUGC+adskW2DTlDFbqRtFNRyvkhDBuucGyYJHyBdSx2WmtWvZ6CuslHJT%0ayu7st1bDTgCHdx4DiOYg4wfWFxXaY0C+oZO7WdU6dgw2Q3Nm80dQOMhZfaDQ/4c13/ezfUg%0a6dd/1gLd/ZR/bIp3qf8Am1dvzSb9wqtaKuoa/bhbH2usirKeO1GLlY5A/iN/gSOnm7VZep/%0a5tXb80m/cKCu9nuprbpfZBaqy5zBvGcRxN4vldyz+DQvvQ9jrdU3ybV2q6cNjkjMVBRSDLW%0aREEZIPWCfPknqX5sp0xaLzoTTddc6NlRUUZqOS3ubjM/nHT18VagGBgIKhr6av2WXZ1fbWS%0a1WkqqTNRTA5dSuPSPJ/7HoKz6luFLddpWgK6gmbNSztmcx7ekY/arRqmQTwSQVTY3xSNLXs%0akwQ4HnBBVWajpaGg2oaEt9rZFFBTslxFH9yCD6jxQWyq31Hddb2+8cjBLp+Klqah0VEKguD%0a5B0A+Fz4VjucGtLnEBo4knoUZ1rY7ZqqzPo6moijnYd+nqGuG9C/oI8nWEEefJtP3DmLT+M%0adTvrKHbJna1bpIDTbLS6g5d/GpDt/e4Z5iOHMrM0LXXX3Pug1OYGVtM90IlErTy7G8A/yZ9%0aPP0qM7DaoU+zeQx8m+obPM5kTnhu8cDAyebPWg+aq9bQKW5UtvqJtNR1lUCYYnF28/HPgby%0asmzmuNrpjdREK/cHLCH3m9048igegbFNJdJ9U6smhdeqjIhhLxilj6AOo47POSrFjljlB5N%0a7X45905QUhJSy1UWsLxVV99kZb71NCYaSudGGQB43iBg+9BJx1Bdip05bhf7PbKC9alqnV8%0aTqlz23MgRQgcHnh0kgBfWkrRWXj3YQUV1lt2L/AFW+6OJsnKNOBukO4YWts5sFzuV1ut3k1%0aDUsno7g63vAgZiWKEtIb+SDnmCD4sdluOqtmNztcNa6WpZdXtZLWSuf4LHN4E8T0LUq4Na9%0a9CiZJVWg3g21xjeGP5IRb5yCOfezld/ZhfbVZtNVz7pcKakbNdKrkzNIG7+C3OM8/OO1c+4%0a6ysI2s0NzbcYZKGO1uhdNHlwDy9xxw6cIJds5sFysrLxNeaiknqrhWGpc6mJ3QSOPPzcVxN%0auL6htHpoUMYlq/baJ0MbjgOeAd0H5SF8bGrxTT3DU1rpJ3TUsdWaulc8EExv6OPHgQO1bG0%0aR4r9oOh7TH4T2VLq6QDoDMFp/Vd2IMNDq7V1Nqmy2zUdoo6SG4yPY1zJN4+CMnmJ6wv3aLZ%0anUF6m1VHqX2mcKUUxAhEjngHO6ATxJIHDHQtvaDnvgaC3efl6nH6DFwrporWt1vFLc7hV2G%0aoqKVpbE2RshjHHOd3GM/89SCP2C33xtbQ3O6amqLXeNQExU7TSCR8sbN0De4YZzjgrE05oq%0a5UGrGX28X11zqGUxpmh0AYQ0nPR5Se1QLWtLrJmrtIsulba31zp5BROhY4MY7wM7+Rze95v%0aKpp3DtL+M7B82/1IJFtFBOhL+ACSaKX90qBWPaLp+k0FSWueaobWR28U7mCmeRv8nu4zjHO%0arSuVZDbbTUVlwc0QwRGSUnmwBxUV2Y1tff8ATct0u0FMzumeR1KwRAbsWcDPXxyPMEELLS3%0a2NBDgQQzmP52pDa9QbPmWykbO6y8qIWB+9AzOd0ZzwXY2fXj3W6Yn9t6Ol5aGpkpqinEYMe%0aWkEeCc9Y+ULl6cFvn1rftP3ayWdktNuz0Zjo2DlID15HEjIz5z1II5q66aXr9QaOZps28zt%0avEBk7mja07u+OfA5sq6HNDhhwBHUVWF6lp9KbQ7ca62Wxthrw2OnmjpGNdTTgjBLsZ58cfL%0a5CrLqaiKlgfNUSMihYMue84AHlKCp5ZbnTbYtQe0dspq6Q0UIfHLMIg0YbxBwcrU2nVWoJ7%0aNb2Xix0dDTe2EJ5WKpEhLuOBgAcOdadzrdP121O+VNffZqSiNLEI56KqLN9wDQW5bz9PBcX%0aXFdpoUdILNeb3cKiOrje6OqlkfHujOSN4AZ5sILC1FqDUlHrVljoKK0EVLHS0hny0vaOcE8%0a2eB4eRaOqNSay0zajX3O3WNsO+2NrWuJc9xPMBnj0n5Fsa2uNq1Fo724nkqLJXUM5dQy1LN%0a2UyAA+C0ZJa7m+TyKM6e1ANU6wts2vJm0DKOJklFSyMLI55T/wBoSeHUQPN5chc1sdVTWGm%0allhjprjLTNdIzd8FkpZkjHUCoKNMa6u/++dTxUMDueKgj4j5eB9Kspj2vaHMcHNPMQcrSvd%0a1o7JbZ6+4zNhp4m7ziTz+QdZPUgrTRGm9M1Wqr1RT0dVca+1va2Sqr5OUDyc8w+Q8+VZN0s%0alsulGKW4UFPPTtGGscweD5ur5FBditLUVEF81HVxuifeasyxtd8GC4j5MuI+RWWgpWyaUtd%0a1v8AfqLStfd7FUWuYRyFsu9E8kuHBuc48A85U00tZtX228M9t79BcbUGuy0x7shOOHR8vOV%0axNlX8/wDaH+es/flVooNa5VkNut9TW1bi2np43SyODS4hrRk8BxKhnfZ0l9/T/RZPqqXXC4%0a2+lPIV9TTRF7c7kzwN5vNzHo51zu7dMfDWn/7aCptW65sVw2iaXulLUyuo6Hf5d5geC3PNg%0aEZPyKed9nSX39P9Fk+qotrWosztp+j3076E0rd/lizd3B/SxwVjd26Y+GtP/wBtBm0zqO26%0amo5aq0TPlhjk5NxdG5mHYB5nAdYXI2vfa4vn9U399q7VFdLK1zYaKroGukcAI4ntG848OYd%0aK4u177XF8/qm/vtQRLTehb/VadtdRBrOup4pqWKRkLYsiNpYCGjwujmX7szt9Ta9qWqaOtr%0apLhURU0O9UyDDn5DSMjJ5gQPkXZ0pr/TFJpez01Rd6eOeGjhjkYTxa4MAI7QuboG40l32ua%0asrrdM2ellpoNyRvMcNYD6QUG9tBsFwoL1S6t0pC6S5xOEVXTM//AEmMkDiOk8w7D0LW25Pf%0aPpSwtkjMUk1zgLo3EEtJY/IOOHDKs18scZAfIxp/KOFV+2espqmbS1uhmjkqZLpE/k2uBO6%0aOGe1wQWmq31Hddb2+8cjBLp+Klqah0VEKguD5B0A+Fz4VjucGtLnEBo4knoUZ1rY7ZqqzPo%0a6moijnYd+nqGuG9C/oI8nWEEefJtP3DmLT+MdTvrKHbJna1bpIDTbLS6g5d/GpDt/e4Z5iO%0aHMrM0LXXX3Pug1OYGVtM90IlErTy7G8A/yZ9PP0qM7DaoU+zeQx8m+obPM5kTnhu8cDAyeb%0aPWg+aq9bQKW5UtvqJtNR1lUCYYnF28/HPgbysmzmuNrpjdREK/cHLCH3m9048igegbFNJdJ%0a9U6smhdeqjIhhLxilj6AOo47POSrFjljlB5N7X45905QUhJSy1UWsLxVV99kZb71NCYaSud%0aGGQB43iBg+9BJx1Bdip05bhf7PbKC9alqnV8Tqlz23MgRQgcHnh0kgBfWkrRWXj3YQUV1lt%0a2L/AFW+6OJsnKNOBukO4YWts5sFzuV1ut3k1DUsno7g63vAgZiWKEtIb+SDnmCD4sdluOqt%0amNztcNa6WpZdXtZLWSuf4LHN4E8T0LUq4Na99CiZJVWg3g21xjeGP5IRb5yCOfezld/Zhfb%0aVZtNVz7pcKakbNdKrkzNIG7+C3OM8/OO1c+46ysI2s0NzbcYZKGO1uhdNHlwDy9xxw6cIJd%0as5sFysrLxNeaiknqrhWGpc6mJ3QSOPPzcVyNusrotPWQxxulkF3gLY2e+eQ1/AeU8ywbGrx%0aTT3DU1rpJ3TUsdWaulc8EExv6OPHgQO1bm0hwuGsNFWaPwnmu7ukaOhkQzx8/hdiCNbStXX%0aS56JuVJVaVutDDII96onZhjMSNPHz4x8q6msIIam/bM4amKOaF5eHMkaHNcOTj5wedd3bS9%0ao2Z3kFwyREBx5/srFxdVEN1HsxLjgAyZJ/q40Gxpakt8estQWC9W22yTMkFXQudRxDep3fc%0ajDeO7wHylfGi6Wjum0q83e10tPBbLbCLfCYIwxskpOXu4DjjiPMQuHtIr3as1DS0miI5ai8%0a29snK11O/dYxhaQY97mJ/YeHSpPsgvNmdp6CzUbDRXGkBbU0k3CQyfdO8uT2cyDd2o2uiqr%0aOyvulfcqWioz9lZQuIMoe5rQCBz4OOjpKgdluuze0EPhtFZPMOPKVNM6Un5Dw9CvFQvW+uq%0aOxRmit/8Ar98lG7BSQ+Gd48xdjmH7UEBse0mjj19ea6eWvNldCyGlpmRuLWEBuTuDmOWntK%0alNXtQ0tWQmKrpKueI87JaMuafkIXY2Y6am05YpX3N4fda+U1NW/OfCP3OfJx+UlS8yMaCXO%0aaAOklBU9ms+gNd1VWy22yanqKdrXSOja6HdyTjA5s8D0KxdP2mm05ZI6GCaZ9PBvO5SofvO%0awSTxPkzjzBQTY/I24ah1vdmHfiqbgGRPHMWtLyMfI5qsi4UlPX0M9JWMElNOwxyMJIDmkYI%0ayEFda8tlVetZWCvtF2p6KOkjlbJVh7HuiLhwwxx8LPN8q+5bZe44nvO0YkNaXYFHDk4+VfN%0a703s0sjN650tFC7oZy8hefM0OyVD6rTdu1RDIzSGlm0NAGkuulY6RuQPg2l3E+fsQb+j7XU%0aXjldTUWtp6SsrhyUrp6OISODPBGRvED3o5lJvam+fjH/wD2OH1qr9EaVl9z0F8msEN/t8zn%0aiSFj3sni3XEZaAQHDhzfsU2sdLsturhEaCGiq84NPVySRPB6uLsH5EFk6XingtYiq7uLvO1%0a53qncazn5hhvDgoJRzR0+3q9TTvbHEy0hznuOA0fYuJKnmmrJaLHSSQ2Knjgp5X8o4MeXAu%0awBniT0AKt6mW2s233uO8yQR0U9qEL+XcGtdnk+HHyZQdC8auuGrqySx6FB5I+DU3VwIjib0%0a7h6T5ezrHzrbTdFpbY7eKKhG84tjdNM730z+VZlx9XQpC+4aeo9PTW3T95tlsdyZbA+ORhE%0abscHEHn+VQS42iovdP3Hfto1FPb3ODpImCNpdg56MdSC19LfzYtH5nD+4FBdgX827z/asv7%0akal9LqLTtLSw08N3oBFEwRtHLt4ADA6VD9gBDtNXhzTlpukpBHT4EaCz0VeXbWNzpdrFu01%0aAymdQTxh8hLCZAd15ODnH3I6FK7pqayWqqNNcrrRUtRgO5OaZrXYPMcFBVklvrNL3jXdqhp%0apjZbhbJ6yKRrSWRO5N3AnmH3Tf7rVM9if2sbL/87/GkXzq/WOnKnSd7gp73b5JpaGdjGNna%0aS5xjcAAM8+VxtkmqrDbdntppK+70NNUx8rvxSzNa5uZXkZB8hBQRG2XGut1k2he1VPPNV1N%0a0NO0xNJMYc6QFxxzcMgHrIVwaB0+zTGlqG2gDlmt353D7qR3Fx/y8wCrjZRqSy266aufX3S%0ajp2VFwdJC6SUNEjd5/EZ5xxCsX3caX+P7Z9Ib60GltMtdJW2QVdxr7jSUlGS+UUTiHSB2Bg%0agc/HHpVeWa57NrS4PjtNbUTDjylVTvkJ84PD0K8gQQCDkHjlRDW2uaDT0RpqY93XmQbsFHD%0a4Ti4829jmCCvLXtIo2bQ7jWPlrhYW0rYaemjidhr/AySwc3M9Sup2paXq4TFVUtZNEedklG%0aXA/IQunsv03U2G01NXd3B14ucpqao+KTnDfkyT5yVMy9oGS4ADyoKms9s2f66r6mC32uWCp%0ahYJHuY10OATjm5s/IrG0zY6fT1pjt9HLUSwsc5wdO/fdxOef0KCbK5W3LW+ubowh8L6pkET%0axzODS8cPkDVaCAiIgIiICIiAiIgIsXJO+Gl9HqTknfDS+j1IMqLFyTvhpfR6k5J3w0vo9SD%0aKixck74aX0epOSd8NL6PUgyosXJO+Gl9HqTknfDS+j1II7pnSjbHqK/XVtWZjdZGyGMx7vJ%0a4LjjOePvvJzKTrFyTvhpfR6k5J3w0vo9SDKonrrR8eq6izOnnayGhqOWkjczeEzcjLefhkD%0aHyqT8k74aX0epOSd8NL6PUgj3uD0v8SUf6JT3B6X+JKP8ARKkPJO+Gl9HqTknfDS+j1II97%0ag9L/ElH+iVz7foGitmuIL7a+SpaaOnMJpY2c7jnws58o7FMeSd8NL6PUnJO+Gl9HqQZUWLk%0anfDS+j1JyTvhpfR6kEd2h6W92Gm5bUaruXlHsfym5v43TnmyFIKKDuakhh3t7k2BuevAwv3%0aknfDSej1L95J3w0vo9SxyxvuknLaaRjmekMq5uoaGouVlq6Sjq30dRLGWsnZxMZ6Ct3knfD%0aS+j1L85J3w0vo9STG/RpW01mLQq6l2N0k72P1Fernd3A7xbLKQwnzZJ7CpzYNJWKwNAtVtp%0a6dwGN8Ny4j+keK7PJO+Gl9HqTknfDS+j1LSuOte0LOXW58sbXt0/R9loIwQMeZQrVuzTT2o%0a3GaWm7krc7wqabwHg9ZxwKmPJO+Gl9HqTknfDS+j1La1Yt0lFiz5MNubHO0uZpmzSWXT1Pb%0aZK+oq5YmFpqpTl7ienjnmzw8y5WitFwadqayvqql9xu9W8mWslHhbueDR1dGf+ClHJO+Gk9%0aHqX7yTvhpfR6lmI2jZpa03tNp7y4+o9KWXUbR7b0EU72jDZOLXj+8OPyKLt2RafildJS1N2%0apnOGDyNVu8OrmVgck74aX0epOSd8NL6PUstUE71dp+Nr/8ATf8A0rp6c0Jb7DdG11NXXWeV%0arS0MqanfZx6cYHFSjknfDS+j1JyTvhpfR6kEY11o+PVdRZnTztZDQ1HLSRuZvCZuRlvPwyB%0aj5Vm9wel/iSj/AESpDyTvhpfR6k5J3w0vo9SCPe4PS/xJR/olPcHpf4ko/wBEqQ8k74aX0e%0apOSd8NL6PUgh1v0DRWzXEF9tfJUtNHTmE0sbOdxz4Wc+UdiltxpRW2+qpHOLWzxOiLgObeB%0aGfSsnJO+Gl9HqTknfDS+j1IOVo6wx6Z07S2mGZ08dOX4kc3BO88u5v7y7Sxck74aX0epOSd%0a8NL6PUgjWrtE2/VFXBUVtTXwSQsMY7mm3ARnPHgVq6X2cWPTt1bcqY1dRWtBDJKmXfLcjBx%0agDoJCl/JO+Gl9HqTknfDS+j1IMdyooblb6miqml1PURuikAOCWuGDx+VQjvRaS+85vnip3y%0aTvhpfR6k5J3w0vo9SCCd6LSX3nN88U70WkvvOb54qd8k74aX0epOSd8NL6PUggnei0l95zf%0aPFSLSulLVpaKojs8L4mTuDnhzy7JGcftXZ5J3w0vo9Sck74aX0epBytOafhsUt1fBK+Q3Cs%0akrX733Ln84HkXHn0DRupKinpLndaNtRWS1srqefcLnyABw4Dm8EY+VS3knfDS+j1JyTvhpf%0aR6kEdtehrBQWiltxoY6qCmc57HVID3bzsbxPRxwOwLpwafs1P/IWm3x/0adg/yW/yTvhpfR%0a6k5J3w0vo9SDis0zSxaubfqd7oZRSdyOhjaAx7d7eyfLzdi1qXSvJ69rNS1FUZ3SU7aeCEt%0axyI4ZwenOP1ipHyTvhpfR6k5J3w0vo9SDhag0667ai0/cxUCMWqSV5jLc8pvgDn6MYUiWLk%0anfDS+j1JyTvhpfR6kEb1TpiS9aj05c2VDIm2qV8jmFuTJvbvAdXvVKVi5J3w0vo9Sck74aX%0a0epBHtfaal1XZmW1lc6jhMzXzbrc8o0H3vk6/OAu/Q0sNDRwUtKwRwQsEcbB0NAwAvrknfD%0aS+j1JyTvhpfR6kHC0rpiPT1feqiGpfKy5VRquSLcCJxJJA48ecdiyVumaaq1dQ6h5WWKrpY%0aXQbrMbsjTng7zZP/IXZ5J3w0vo9Sck74aX0epByNZ6cptVWCe2Vbtzfw6OUDJjeOZw9I8xK%0a2W2iCWwx2q4l1dAImxSGbnlAxxOOngt7knfDS+j1JyTvhpfR6kHJpNKWCkx3PZre0jmJga4%0aj5SFp6z0rHqC0U1DTvjoxFVR1GWxjB3c8MDHWpFyTvhpfR6k5J3w0vo9SCLs0HapNSVF6uJ%0anuFS+TfhZUv3o4B1NauzfrBa7/AEnc92o4qiMe9LhhzfMRxC3+Sd8NL6PUnJO+Gl9HqQcHR%0a2k6XSjKqKhqquaCZwLI55N4RAZ4NHMOf9i5V/0EzUOqG3C9XGoqbXEGmK3+9Y13TkjnHp48%0a6mfJO+Gl9HqTknfDS+j1IPqGJkMTIoWNjjYA1rWjAaBzABfaxck74aX0epOSd8NL6PUgj2l%0a9KMsN+v8Ac2Vbp3XaYTOjMe7yeC44Byc+/wDJzKTLFyTvhpfR6k5J3w0vo9SDiah0dYdRVc%0adVebe2pnjYI2vMj24bknHAjpJXL712jviWP56T6yl/JO+Gl9HqTknfDS+j1IIh3rtHfErPn%0apPrJ3rtHfEsfz0n1lL+Sd8NL6PUnJO+Gl9HqQRah2c6VoK2nq6S0sjqIJGyxv5WQ7rmnIPF%0a3WF1dYWY6h01XWpswgNSwN5Qtzu4cDzfIupyTvhpfR6k5J3w0vo9SCN2rQtgpLZR01RaqGe%0aaGFkb5XQjMjg0AuPnPFde12K12qR8lsoKale8brnRRhpI6jhbvJO+Gl9HqTknfDS+j1II3r%0aDQ1o1ZUU811FQJIGljTC8NyCc8eBWnp3Znpuw3GOupaaWWpiO9G+eTe3D1gcBlTDknfDS+j%0a1JyTvhpfR6kGO5UUNyt9TRVTS6nqI3RSAHBLXDB4/KoR3otJfec3zxU75J3w0vo9Sck74aX%0a0epBBO9FpL7zm+eKd6LSX3nN88VO+Sd8NL6PUnJO+Gl9HqQQTvRaS+85vnipFpXSlq0tFUR%0a2eF8TJ3Bzw55dkjOP2rs8k74aX0epOSd8NL6PUg5WnNPw2KW6vglfIbhWSVr977lz+cDyLj%0az6Bo3UlRT0lzutG2orJa2V1PPuFz5AA4cBzeCMfKpbyTvhpfR6k5J3w0vo9SCO2vQ1goLRS%0a240MdVBTOc9jqkB7t52N4no44HYF04NP2an/kLTb4/6NOwf5Lf5J3w0vo9Sck74aX0epBxW%0aaZpYtXNv1O90MopO5HQxtAY9u9vZPl5uxY6fS8cet6rUk1S+aaSnbTwxObwhb04Pl/zK73J%0aO+Gl9HqTknfDS+j1IIJWbLbTXVb5a643eohdIZTTvqcx5znGMcy6er9HRaiuNjlkkaykt5l%0aD4cH7I17WjAI5uZSjknfDS+j1JyTvhpfR6kHP05YLbp23NorTTNhhHFx53PPW49JXL1Doi0%0aXq70l0lZJT3Cnka/l6d246QD7lxHP1Z51JOSd8NL6PUnJO+Gl9HqQcfV9kqb9bG0lLdKm2n%0alA58kHO5vS3rHyFa+lNF2bTDS630+/VO9/VTHfkd18ej5FIOSd8NL6PUnJO+Gl9HqQc/Utl%0ajv1sdRTVNVTNLw/lKaTceCPL1KIP2VW6VpZPer/LGeDmOrMgjsU/5J3w0vo9Sck74aX0epB%0az9N2G36ctjKC1Q8lTglxyclzjzknpPALPe7dHd7VU0E0s0TJ2bpkhduvb5QVs8k74aX0epO%0aSd8NL6PUgi9i2eaaszxLDb21FR0zVR5VxPXx4Z8uFKJ4hJTSRNw0OYWjycMJyTvhpfR6k5J%0a3w0vo9SDh6D06dK6ap7UajujknPdym7u53nE83yrZvmmbNfWEXW3U9QebfLcPH94cV0+Sd8%0aNL6PUnJO+Gl9HqQcbSmlrdpaCphtXLiKd4eWySbwbgYw3qHP2rh3XZzbbzrOpvd3LauCWBs%0aQpHAtDXAAB28CD0Hh5VNeSd8NL6PUnJO+Gl9HqQRLvY6O+JIvnZPrJ3sdHfEkXzsn1lLeSd%0a8NL6PUnJO+Gl9HqQRLvY6O+JIvnZPrLZ2e6Sbo61VVDHU90MmqXVAO5u7oLWjd5zn3vOpJy%0aTvhpfR6k5J3w0vo9SCE2HRlVDtDu2p7xPFNI87lGyPPgMwBk55iG+D8pK7t50hYb1Wmrult%0ahqaktDd95dnA5hwK7PJO+Gl9HqTknfDS+j1IIx3utJ/ElN2u9ad7rSfxJTdrvWpPyTvhpfR%0a6k5J3w0vo9SCMd7rSfxJTdrvWne60n8SU3a71qT8k74aX0epOSd8NL6PUg5Oq7NUXqz9xUV%0ayqLY7eaTLBzlo529fN1Faek9EWbTOZaKAy1rvf1c535HHp49HyKRck74aX0epOSd8NL6PUg%0a0dRWiO+WqShmqKmma8tPK00m49uDngfQoe/ZXb5Glk18v8kZ4FrqzII7FPuSd8NL6PUnJO+%0aGl9HqQc3TGnrdpq2ihtMPJQ7xe4k5c93WT18AuusXJO+Gl9HqTknfDS+j1IMqLFyTvhpfR6%0ak5J3w0vo9SDKixck74aX0epOSd8NL6PUgyosXJO+Gl9HqTknfDS+j1IMqLFyTvhpfR6kQZU%0aREBERAREQEREBERAREQEREBERAREQEREBERAREQEREBERAREQEREBERAREQEREBERAREQER%0aEBERAREQEREBERAREQEREBERAREQEREBERAREQEREBERAREQEREBERAREQEREBERAREQERE%0aBERAREQEREBERAREQEREBERAREQEREBERAREQEREBERAREQEREBERAREQEREBERAREQEREB%0aERAREQEREBERAREQEREBERAREQEREBERAREQEREBERAREQEREBERAREQEREBERAREQEREBE%0aRAREQEREBERAREQEREBERAREQEREBERAREQEREBERAREQEREBERAREQEREBERAREQEREBER%0aAREQEREBERAREQEREBERAREQEREBERAREQEREBERAREQEREBERAREQEREBERAREQEREBERA%0aREQEREBERAREQEREBERAREQEREBERAREQEREBERAREQEREBEWGsqYaOllqaqRsUETS973HA%0aa0c5KDMiqvZ9tBuerNc19NBSs9o2RlzHbpDowODST0l3V6laiAiIgIiICIiAiIgIiICIiAi%0aIgIiICIiAiIgIiICIuDd7vPb7pEx0Y7lIBJxxPXjzIO8i+Y3tkja9hDmOGQR0hfSAiIgIiI%0aCIiAiIgIiICIiAiIgIiICIiAiIgIiICKEbUb1qSzUFG/S9v7rdI9wnfyZkMYwN3gOvjx8nl%0aVbe7raV8UP+gv9aD0Ai8/+7raV8UP+gv9ae7raV8UP+gv9aD0Ai8/+7raV8UP+gv9ae7raV%0a8UP+gv9aD0AihGy69akvNBWP1Rb+5HRvaIH8mYzIMHe4Hq4cfL5FN0BERAREQEREBERAREQ%0aEREBERAREQEREBaV1utDaKU1Nzq4aWEHG/K8NGerit1ecJKas2p7T6ylmqnRW6lMm7u8QyF%0ajt0bo5t5xI7fIgtl+1HSDHFpuzDjqjcR24X5309IfGw+af6lzGbGNLNYAe73EDnMw4/qr67%0azOlfFrvnh6kHR76ekPjYfNP8AUnfT0h8bD5p/qXO7zOlfFrvnh6k7zOlfFrvnh6kHSZtR0i%0a5waLswZ643AfsUptV0obvSiptlXDVQE434nhwz1cFAZNjGlnMLW93tJHBwmHD9VV3HTVmyz%0aafR0sNU6W3VRj3s8A+F7t07w5t5pB7PKg9HoiICIiAiIgIiICIiAiIgIiICIiAiIgIiICIu%0aTqPUNs07Quq7tVMgj+5aTlzz1NHOSg6x4DiuRV6lslHUchVXahhmzjcfM0HPmyqQv+u9Sa+%0auBtOk6aenpHcDyZxI4db38zR/zldS37CnSUgfcb1uVThktih32tPnJGUF3Qyxzxtkhe2SNw%0ayHNOQVkXm2WPVuya6Nc15qbU92BxLoJB1fku/54hXRofW9q1dSB1HJyVY0ZlpZD4bPKOseU%0aIJUiIgIiICIiAiIgIiICIiAiIgIiICIiAiIgIiICIiAqL206rqL1dYtIWAumc6RrKjk/wDt%0aJM8I/MOc+XzFTfa5rRulLEYqR49tasFkDfEHS8+bo8vyqPbDdFuoqb3SXZhdXVQJpxJxLGH%0anec9Lv2edBN9nulKfSOnoqKPdfVPxJUyj7t/qHMP+Kk6IgIiICIiAiIgIiICIiAiIgIiICI%0aiAiIgIiICIiAtG70DLhRuiOBIOLHdRW8iCLaar301Q63VeWkEhmeg9SlKj2qLaZGd204xKw%0aeGBzkdfnC29P3IV9LuyH/WI+DvL5UHWREQEREBERAREQEREBERAREQEREBERAREQEREBFjn%0anip2b88jI2dbjgLX9taD79p/nAg3EWn7a0H37T/OBPbWg+/af5wINxFp+2tB9+0/zgT21oP%0av2n+cCDcRY4J4qhm/BIyRnW05CyICIiAiIgIiICIiAiIgIiICIiAiIgIiICoD2Pn8+L5+bO%0a/xWq/1QHsfP58Xz82d/itQX+iIg4F81bZbJXwUVwrAyqmO62NrS8g8MZxzZyOdd9UntltVP%0aSaxsdwiMndFdKOVDj4PgGMNwOjnKuxAVAeyD/nxY/zZv+K5X+qA9kH/AD4sf5s3/Fcgv9ER%0aAREQEREBERAREQEREBERAREQEREBEWCunFLRVE5GRFG5+PMMoK72m7ToNMSuttrjZVXYjwg%0afeQ55s45z5FBtObP9Q65rm3jV1VPBSv4jlP5R7epjeZo8voK/NhNsi1Dqy7Xm7NbUz04EoE%0agyDJI4nex5N09q9CoOXp+w23T9A2ktNKyniHOQPCeetx5yV1ERBgrqSnr6WSmrYY56eQbr4%0a5BkEKjNcbLrhp+rN60XLOWRHf5BjjysX9E/dDyc/nV9IgqjZdtQF8nis9/a2G6HwY5QMNmI%0a6COh3oPoVrrzzt9tUNk1Ta7vbQKeoqg6R25w+yxuad/zneHYr+t8/dVBTVBGDLG2THnAKDY%0aREQEREBERAREQEREBERAREQEREBERAREQEREFEbf9N1cN0ptTQZnpgGRTMcMiIg+Dw8U/t8%0a6tXQepqXVWnYK+lDWPA5OaEf8AZPHOPN0jyLs3Gip7jQz0dbE2WmnYWSMdzEFee6OWt2RbQ%0aXwTl8tmqsZPwkWeDh+U319aD0aixUtRFVU0VRTSNkhlaHse05DmniCFlQEREBERAREQEREB%0aERAREQEREBERAREQEREBERARF8ve2NjnvIa1oySegINW61sdBRvlkwTzNb4xXB0lRSOnfWv%0a8FnFrQOG9nn+Ra8jpdQXcMbltNH6G9fnKl0MbIYmRxtDWNGAAgyIiICIiAiIgIiICIiAiIg%0aIiICIiAiIgIiICIiCGbStEDWtHRxd3vpHUz3OGG7zX5AHEZHEY4HynrVf94d/x436P/wAVe%0aaIKM7w7/jxv0f8A4p3h3/Hjfo//ABV5ogozvDv+PG/R/wDineHf8eN+j/8AFXmiCGbNdEDR%0aVHWRd3vq3VL2uOW7rWYBHAZPE54nyDqUzREBERAREQEREBERAREQEREBERAREQEREBUB7Hz%0a+fF8/Nnf4rVf6oD2Pn8+L5+bO/wAVqC/0REFQbcD/APmHSg/+I/8AfjVvqI610YzVFwtdU+%0atdTGhcXBoi39/JaefIx730qXICoD2Qf8+LH+bN/wAVyv8AVAeyD/nxY/zZv+K5Bf6IiAiIg%0aIiICIiAiIgIiICIiAiIgIiIC0b9/uO4/m0n7pW8tG/f7juP5tJ+6UFM+xm/l9Q/0af9sivR%0aUX7Gb+X1D/Rp/wBsivRAREQEREFFeyZ/l9Pf0aj9sauew/7jt35tH+6FTHsmf5fT39Go/bG%0arnsP+47d+bR/uhBvIiICIiAiIgIiICIiAiIgIiICIiAiIgIiICIiAortG0lBq/T0lI7dZWx%0aZkppT9y/qPkPMe3oUqRBSmwvUlbSXCp0hd2SCSDfdBvc8ZafCYfJzkfL5Fda1IrdRRXCWvj%0apYW1srQx87WAPcB0E/88wW2gIiICIiAiIgIiICIiAiIgIiICIiAiIgIiICIiAozqmtlkmZb%0aqcHefgux055gpMsZhidM2V0bTK0YDiOICDUs1vZbqQRjBkdxe7rPqW+iICIiAiIgIiICIiA%0aiIgIiICIiAiIgIiICIiAiIgiev9bUWi6akkrYJ531TnNjZEB9zjJJPnChXf1tfxVXdrPWrV%0auVsobpCIbjSQVUTTvBszA4A9YzzLm+47TnxJb/AJhqCvO/ra/iqu7WetO/ra/iqu7WetWH7%0ajtOfElv+YanuO058SW/5hqCvO/ra/iqu7WetO/ra/iqu7WetWH7jtOfElv+YanuO058SW/5%0ahqDR0Brai1pTVclFBPA+lc1sjJQPus4II8xUsWnbbbQ2uEw26kgpYid4thYGgnrOOdbiAiI%0agIiICIiAiIgIiICIiAiIgIiICIiAvPexSeK07TbxQVrxHNIyWBm9w3ntkBx58An5F6EVW7R%0a9lvt9czeLFUso7k4h0jXZDXuH3QI4h3N50FpIqAOi9pzDutuc7mjgD3dz9pT3HbUPjGo+nj%0a1oL/RUB7jtqHxjUfTx609x21D4xqPp49aC/15721Tx3fabZ6Cie2SaNkUD9053XukJ3ewg/%0aKso0XtOed190na08Ce7ubsKluzfZb7QXL23vtSysuQJMbW5c1hP3RJ4l3P5kFpIiICIiAiI%0agIiICIiAiIgIiICIiAiIgLTvEbprTXRxjL3wPa0dZLStxEFDexpmY2vv0DnASvjhe1vSQ0v%0aB/eCvlUNrLRF+0pqmTUejWPkgc8yGKIbzo8++aW/dM/Z8gKwd+bUcQDJ7NByoGHeC9vHzIP%0aQCLz/36r98TQfrJ36r98TQfrIPQCLz/AN+q/fE0H6y/HbZtSTAsp7PTiU8x3Hu9HBBseyWn%0ajdcLFTtcDLHFK9zekBxaB+6exXbZ43Q2mhjeMPZAxrh1ENCo3ROir5q7U7dQaxbK2mY4P3Z%0am7rpSPetDehg/55yVfyAiIgIiICIiAiIgIiICIiAiIgIiICIiAiIgIiICIiAiIgIiICIiAi%0aIgIiICIiAiIgIiICIiAiIgIiICIiAiIgIiICIiAiIgIiICIiAiIgIiICIiAiIgIiICIiAiI%0agIiICIiAiIgIiICIiAiIgIiICIiAiIgIiICIiAiIgIiICIiAiIgIiICIiAiIgIiICIiAiIg%0aIiICIiAiIgIiICIiAiIgIiICIiAiIgIiICIiAiIgIiICIiAiIgIiICIiAiIgIiICIiAiIgI%0aiICIiAiIgIiICIiAiIgIiICIiAiIgIiICIiAiIgIiICIiAiIgIiICIiAiIgIiICIiAiIgIi%0aICIiAiIgIiICIiAiIgIiICIiAiIgIiICIiAiIgIiICIiAiIgIiICIiAiIgIiICIiAiIgIiI%0aCIiAiIgIiICIiAiIgIiICIiAiIgIiICIiAiIgIiICIiAiIgIiICIiAiIgIiICIiAir/ALvr%0aPvuo+cPrTu+s++6j5w+tBYCKv+76z77qPnD607vrPvuo+cPrQWAir/u+s++6j5w+tO76z77%0aqPnD60FgIq/7vrPvuo+cPrTu+s++6j5w+tBYCKv8Au+s++6j5w+tO76z77qPnD60FgIq/7v%0arPvuo+cPrTu+s++6j5w+tBYCKv+76z77qPnD607vrPvuo+cPrQWAir/u+s++6j5w+tO76z7%0a7qPnD60FgIq/wC76z77qPnD607vrPvuo+cPrQWAir/u+s++6j5w+tO76z77qPnD60FgIq/7%0avrPvuo+cPrTu+s++6j5w+tBYCKv+76z77qPnD607vrPvuo+cPrQWAir/ALvrPvuo+cPrTu+%0as++6j5w+tBYCKv+76z77qPnD607vrPvuo+cPrQWAir/u+s++6j5w+tO76z77qPnD60FgIq/%0a7vrPvuo+cPrTu+s++6j5w+tBYCKv8Au+s++6j5w+tO76z77qPnD60FgIq/7vrPvuo+cPrTu%0a+s++6j5w+tBYCKv+76z77qPnD607vrPvuo+cPrQWAir/u+s++6j5w+tO76z77qPnD60FgIq%0a/wC76z77qPnD607vrPvuo+cPrQWAir/u+s++6j5w+tO76z77qPnD60FgIq/7vrPvuo+cPrT%0au+s++6j5w+tBYCKv+76z77qPnD607vrPvuo+cPrQWAir/ALvrPvuo+cPrTu+s++6j5w+tBY%0aCKv+76z77qPnD607vrPvuo+cPrQWAir/u+s++6j5w+tO76z77qPnD60FgIq/7vrPvuo+cPr%0aTu+s++6j5w+tBYCKv8Au+s++6j5w+tO76z77qPnD60FgIq/7vrPvuo+cPrTu+s++6j5w+tB%0aYCKv+76z77qPnD607vrPvuo+cPrQWAir/u+s++6j5w+tO76z77qPnD60FgIq/wC76z77qPn%0aD607vrPvuo+cPrQWAir/u+s++6j5w+tO76z77qPnD60FgIq/7vrPvuo+cPrTu+s++6j5w+t%0aBYCKv+76z77qPnD607vrPvuo+cPrQWAir/ALvrPvuo+cPrTu+s++6j5w+tBYCKv+76z77qP%0anD607vrPvuo+cPrQWAir/u+s++6j5w+tO76z77qPnD60FgIq/7vrPvuo+cPrTu+s++6j5w+%0atBYCKv8Au+s++6j5w+tO76z77qPnD60FgIq/7vrPvuo+cPrTu+s++6j5w+tBYCKv+76z77q%0aPnD607vrPvuo+cPrQWAir/u+s++6j5w+tO76z77qPnD60FgIq/wC76z77qPnD607vrPvuo+%0acPrQWAir/u+s++6j5w+tO76z77qPnD60FgIq/7vrPvuo+cPrTu+s++6j5w+tBYCKv+76z77%0aqPnD607vrPvuo+cPrQWAir/ALvrPvuo+cPrTu+s++6j5w+tBYCKv+76z77qPnD607vrPvuo%0a+cPrQWAir/u+s++6j5w+tO76z77qPnD60FgIq/7vrPvuo+cPrTu+s++6j5w+tBYCKv8Au+s%0a++6j5w+tO76z77qPnD60FgIq/7vrPvuo+cPrTu+s++6j5w+tBYCKv+76z77qPnD607vrPvu%0ao+cPrQWAir/u+s++6j5w+tO76z77qPnD60FgIq/wC76z77qPnD607vrPvuo+cPrQWAir/u+%0as++6j5w+tO76z77qPnD60FgIq/7vrPvuo+cPrTu+s++6j5w+tBYCKv+76z77qPnD607vrPv%0auo+cPrQWAir/ALvrPvuo+cPrTu+s++6j5w+tBYCKv+76z77qPnD607vrPvuo+cPrQWAir/u%0a+s++6j5w+tO76z77qPnD60FgIq/7vrPvuo+cPrTu+s++6j5w+tBYCKv8Au+s++6j5w+tO76%0az77qPnD60FgIq/7vrPvuo+cPrTu+s++6j5w+tBYCKv+76z77qPnD607vrPvuo+cPrQWAir/%0au+s++6j5w+tEH//2Q==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AutoShape 4" descr="data:image/jpg;base64,/9j/4AAQSkZJRgABAQAAAQABAAD/2wBDAAYEBQYFBAYGBQYHBwYIChAKCgkJChQODwwQFxQY%0aGBcUFhYaHSUfGhsjHBYWICwgIyYnKSopGR8tMC0oMCUoKSj/2wBDAQcHBwoIChMKChMoGhY%0aaKCgoKCgoKCgoKCgoKCgoKCgoKCgoKCgoKCgoKCgoKCgoKCgoKCgoKCgoKCgoKCgoKCj/wA%0aARCAiSBDgDASIAAhEBAxEB/8QAHAABAAIDAQEBAAAAAAAAAAAAAAYHAwQFAggB/8QAbRAAA%0aQMDAQUCCAYJDwkFBAQPAQACAwQFEQYHEhMhMUFRCBQiUmGBkaEVMlNx0fAWFyNCVVZilNIY%0aN1dyc3R1kpOVsbKzwdMkMzU2OFSCosI0Q3a04SWjpMMmRGNkg4Sl4/GW1OInWGVmKEaF/8Q%0aAGgEBAAMBAQEAAAAAAAAAAAAAAAEDBAIFBv/EADsRAQACAgECAgcGBQIGAwEAAAABAgMRBB%0aIhMUEFEyJRYXGRFDKBobHRFSNSweFCUwYzYnKS8CRDgvH/2gAMAwEAAhEDEQA/APqlERARE%0aQEREBERAREQEREBERAREQEREBERAREQEREBERAREQEREBERAREQEREBERAREQEREBERAREQ%0aEREBERAREQEREBERAREQEREBERAREQEREBERAREQEREBERAREQEREBERAREQEREBERAREQE%0aREBERAREQEREBERAREQEREBERAREQEREBERAREQEREBERAREQEREBERAREQEREBERAREQER%0aEBERAREQEREBERAREQEREBERAREQEREBERAREQEREBERAREQEREBERAREQEREBERAREQERE%0aBERAREQEREBERAREQEREBERAREQEREBERAREQEREBERAREQEREBERAREQEREBERAREQEREB%0aERAREQEREBERAREQEREBERAREQEREBERAREQEREBERAREQEREBERAREQEREBERAREQEREBE%0aRAREQEREBERAREQEREBERAREQEREBERAREQEREBERAREQEREBERAREQEREBERAREQEREBER%0aAREQEREBERAREQEREBERAREQEREBERAREQEREBERAREQEREBERAREQEREBERAREQEREBERA%0aREQEREBERAREQEREBERAREQEREBERAREQEREBERAREQEREBERAREQEREBERAREQEREBERAR%0aEQEREBERAREQEREBERAREQEREBERAREQEREBERAREQEREBFFtU6907patjpL5XmnnkZxGtE%0aMj8tzjOWtI7FxftyaH/DD/wA0m/QVc5aVnUy1Y+ByctevHjtMfCJWGir37cmh/wAMO/NJv0%0aF+fbk0P+GH/mk36Cj12P8AqhZ/C+Z/tW/8ZWGirz7cmh/ww/8ANJv0E+3Jof8ADDvzSb9BP%0aXY/6oP4ZzP9q30lYaLn2K70V9tUFxtkxmo5wTG/dLc4OOhAI5hb/JWRO+8MVqzWem0al+om%0aR3r8JGDgjKlD9X4qZ07r+927ajV6d1jLCIZ3BlK9kYYxp6tI6khwOOZOHADvVzBwIzkKumS%0aL+Hk1criZONMRfzjcS/UTI7wisZREUJ2r6zOitOsrYIo5qqWZsUUb84Pa7OPyQfXhc2tFY3%0aK3DhvnyRjxxuZTZFF6fVkFJoil1FqNnwdE+KOSVoDpOHvkBo5DPaOzkuL9uTQ/4Yd+aTfoL%0amctI8ZW04PIyb9XSba7domf0WEir37cmh/ww780m/QT7cmh/wAMO/NJv0FHrsf9UO/4ZzP9%0aq30n9lhItCy3WjvVsguFtl41JO3ejfuluR8xAIX7e7nT2a1VVxrXObTU0ZkkLW5IA68lZuN%0abZPV26ujXfw03kVY/bt0fn/tVT+bOXc0htFsGrLm+gs80z6hkRlIfE5o3QQOp9Lgq4zUtOo%0alqyejuVirN745iI+CZIvwnAJPQKiddbY7lbtUVVLp2lp6q2UBa2plexxy7ew7DgcAZIbkjr%0a3qcmWuON2Rw+Dm5tppijwXvlFzdP3ekvtnpblb5BJTVDA9p7R6D6R0PpC6S7idxuGW1ZpM1%0atHeBERSgRFT+1TabedJ7UtF6bttNb5KG9TQx1D543mRofOIzuEPAHI9oPNBcCIiAiIgIq10%0a5tfsd52k3TRj4amgr6RxjgfVt3PGntzvhoPMd4z8Yc1ZLnBjS5xAaBkk9gQfqLnTXy0wf56%0a50Mf7eoYP6SuTWbQNHURxV6rsMLvNdcIgfZvZQSdFXlw207O6BpM2q6B+PkN+Y/wDICtPTO%0a3HROptU0NhslZVVNZWOc2N5pnRx5awu5l2D0aezrhBZ6IiAiKgbFtM1Jqjwiq7Tmn6indpa%0agDm1QdCHcoxh72uGCCZCGjmRgA4QX8iIgIiICKvNd7YNI6HvgtOoaqpirTE2YNjp3SDdcSB%0azHzFR39Uls5/CFd+ZP+hBcqLTs1xp7vaKG50TnOpKyCOohc4YJY9oc0kdnIhRTbDrym2eaJ%0aq7xLw5K0/caKB5/wA7MegI64HNx9APoQTdFRmwjbLc9Y3+t09rOiprbehE2ppI4onxCWMtD%0aiC17ic7pa4d7ST2K80BERARFz9Q1sltsFzroAx0tNSyzMDwS0uawkZx2ckHQRVd4PO0C67R%0a9GVt3vkFFBUwXB9K1tGxzGFgjjdkhznHOXnt7laKAiIgIoZtW17S7OtKuvVZQ1dc0ythZHA%0a3lvO7XO6NHLqepwO1dzSeorbqvT9HebJUNqKGqbvNcOrT2tcOxwPIhB10WvU1lLSnFTUww5%0aGfukgby9a5tTqvT1I0mqv1phA6mSsjb/SUHaRQuq2qaCpgTJq+xux8nWMk/qkqOXLwgdm9C%0aS0X81Lx97T0sz/fuge9Ba6LgaG1Vbda6bpr5ZTKaGoc9rOKzdeCx5acjJxzGfmIXfQEREBF%0ap3a40tpt1TX18hipadhkkful2GgczgcyoR9uTQ/4Yd+aTfoLi161+9OmjDxM+eN4qTb5RMr%0aDRV59uTQ/4Yf+aTfoL9+3Jof8MO/NJv0Fz67H/VC7+F8z/at/4ysJFXn25ND/AIYf+aTfoJ%0a9uTQ/4Yf8Amk36Ceux/wBUH8M5n+1b6SsNFEtM7Q9NamuRoLNcHVFVuGTcMEjPJBAJy5oHa%0aFLV3W0W7xLLlw5MNunJWYn49hF+ZHemR3rpW/V+Ktdtt+1Jpuz0ty07JC2lZIBVF0e85oJG%0a6eZxunoeWeY5qW6L1FTao05R3SlcAJm+WzPNjxyc0/MVXGSJtNPNqtw8lcEcjxrM6+U/F3k%0aX5kd6/cjvVjKIiICIqC2b7TNS6425X63Wuop36Mod8negaTutG40seMHL35dzz5IPIIL9RE%0aQEREBFW2tNtOjdG6hqLLfauqir4Gsc9rKZzxhzQ4cx6CFw/wBUls5/CFd+ZP8AoQXKixUs7%0aKqmhqIieHKwPbkY5EZCgG3HaNFs30a+viEM12qXcGhp5clr39rnAEHdaOZ6c8DIygsRFTOw%0aba1X62rrrY9W0cFt1JRO4jaeON8W/FyB8l5J3mnr6HD0q5kBERAREQEREBERAREQEREBERA%0aREQEREBERAREQEREBERAREQEREBERAREQRTW1i0vU08l31RR00kdLHh00wJ3G56e0rh6a0j%0as/1JaYbjabRRy00uceQQQR1BHYVYFbSw1tJNTVMbZYJWlj2OGQ4EYIIXz/AEktVsb186lnM%0aj9K3N28x3Xh+n528ge9uD15LNl6a2i1o7PZ4Hrc+K2PFktF47xG+0x5xHxWnJsz0eGOIsVJ%0akA/eqoNjul7NedZappLnQQ1FPSy7sLHjkwcR45eoBfRjJo6ilE0L2vjezea5pyCCOoKo3YL%0a/AK/az/dj/avXGXHT1lNQ1cHmcieLyJtedxEec9u6x/tZaP8AwFSfxVHKyybNKPVEGn6i3U%0aTblO3eZHuHHPoCegJ7B/6KUbSNY0mjdPy1kxD6p+WU8Gecj/oHUnu9Sg+xPSFVLUzay1KHS%0aXSuJfBxOrGH770EjkB2N+dd2ivXFK1hnwZM/qLcjNltEeEd57z+0ea2bTbqS00EVFboGwUs%0aQwyNvRuTn+9QjblebhY9EPq7TVPpakTxtD2AZwTzHNWGoltJ0qNZaddahXNoiZGycQx8Toe%0amMj+lW5InomKsHCyUjk0vm7xvc+aq7HZdql5tFHcaTUtK2CqibMwSPIcA4ZGQIyO1bNTpra%0arTR8So1Xb42ZA3nzEDJOAMmJXDpi2tsenrda/GGzeKQMh4uN3f3WgZxk46dMqmdv16mvl9t%0aejrQ7fmfI184aeW8eTAfQAS4+orNelcdOqZnfzezxOTl5nJ9XStYr3nfTHaIc287KdfX2qh%0aq7ndrZUVEQxHLxXhwGc8iIx2ruDSO1oAAamosD/7Q/4St7Tdtp7HYqG2UzwYqaJsYJPM4HU%0a+krpF7PPb7VZXj0jv5/Nky+meRbVNVmI8PZh8+altm1LTtkqrrXalp3U1O3eeInkuPMDkDG%0aO/vVpbHrnWXjZ5a6651Dqirl4u/I7GXYkcB09AC6utrK3U2mK60CqbTGpaG8Xd393BB6ZGe%0anesegNPjSulaKzeNirNNv8A3YM3N7eeXfFycdcdexTTHNMm4ntpzyebTkcTptWIvFvKNdtf%0aukfzr572jyO19tdtmmqZ2/Q0B+7kdM8nSe4Nb6CSra2kaoh0npWruDy0z43KeMn48h6D+8+%0agFUP4PUk0+0yomqi508tJJK9z+ri57Dn15z61XyLxNq4vf4tXofjXx4MvO/piYj5z+y29vb%0aAzZVc2tAAa6AAD91YtDZhojTdy0HZ6uus1FPUywhz5HxAuce8ldnbfQ1dx2b3OmoKaaqqHO%0ah3YoWF7jiVpOAOfTmq30rrbWentP0Vqi0TXzMpowwSOhlBd6cbqX6a5d2jca9yeJGTL6O6M%0aN4i3Xvx120tn7XWkvwBb/wCQb9Cg+2fRunrRs7uVbbbRR01VG6LdljiDXDMrQcH5iVp/bR1%0atnH2CVuf3OX9BcLW+rdZar03VWefRdwp45ywmRsMriN14d03fQoyXxzWYiv5O+Hx+Zj5FL5%0aMsdMTG/bjw381s7HP1tbF+4f3lbG1f9bu//vST+qV52UUtRRbPrNT1kEkFRHDh8crS1zTk8%0aiDzC9bV/wBbu/8A70k/qlXxH8r8HlzMW9Ibjw6/7obsg0pp+4bNrZW3GzW6pqXtlL5Zadjn%0aHEjgMkjPQLmbBaCmrdT6o1BSwQw0ZmNLStiYGtazO8QAOnLh+9ZbBdzZfBvFYxxbKIZo4yO%0aoc+VzGn1FwXDttTqaw7PtOWfSFufJU3eN0765mCGF3Pd7mkNI8p3d39M8TFeideEbexeuXL%0a6+vV9+817z2iIncpbtc2gSUzxpjS5dU36rIiJiPOAH0+cfcOZ7F2NnuzmisOj57bco46mpr%0a2f5a/HJ2R8UHrgZ5enJ5ZVU6Xvtg2ZXuthvVFW3HUbDieqaGua0uAcQwucD28yeZUw/VAWP%0a8F3L+LH+mprkpNurJPf3e5xn4fIpjjBw6TNfGbf1T+3ucbT1yrdkGrX2O9vfLpqteX01SR/%0am/T/RvD5iPTflNPFUwMmge2SJ4Dmuacgg9CCqB1dtb0lqqzy266WW5Pjdza8CMOjd2Oad7k%0aQtXSWodQ7OPg6Otpqm5aXuLWSUj2ty+PfAIaOuHc/iZwT0PXLHlik6jvX9HPL4GTlU9Zkjp%0ay+cT/q+MfH3vo5fNF82q7Tq7arqHSeiLVaLgbc97mslYGv4TS0bxc6VoPN4HLvX0pG/fja7%0aBGQDg8iF8t7PrvbbL4VuvKm8XGjt9O6CeNstXO2JhcZYSGguIGcAnHoK2vmnc+yPwivxQsn%0a8eL/9oVS7T7ntLqdp2jp9V2WhpNRwywm108TmFkzhMCwOxI4c34HMjl7V9f8A2f6O/G3T38%0a5Q/pL53276jslw26bNq6gvNtqqKlqKZ09RBVMfHCBVAkvcDhuBz59iCR/ZH4RX4oWT+PF/+%0a0Lk6p2i7dNKWSe73/TdkpLdAWiSY7j90ucGjk2cnqQOivv7P9Hfjbp7+cof0lV3hL6u03dd%0ajl6o7XqGz1tW99OWQU9bFI92JmE4aHEnABKCzNld/rNU7PbHe7kIm1lbBxZRC0tZneI5Ak9%0a3epWq98H39ZnSf70/6nKQa71hadD2I3i/ySx0QlbCXRRl53nZxyHzIKz8I3ZZJqm3s1Pphj%0aodV2wCRphO6+pY3mACPv24y0+ruxJ9lV3u2vtlTTq221Nvq6qB9JK97Azxhhbu8ZjTzAIPa%0aMZBxywo/wDqlNnf++3D8zcpttS1dW6O0l8MWqyzXqo4zIxSxFwcQ7PleS1x5Y7kFY0/graJ%0ajcDNc9QS47OPCAfZFlQHwidjulNA7Pqe6WCKs8dfXx05fPOX+Q5jyeWAOrQpR+qJ1Z+xdcv%0a5Sb/BVebc9rF81vo2G13XRdZY6dtYycVMz5CC4NeNzyo2jJ3ievYguzZbsb0BVaC03c6vTl%0aPU11ZbaapnknlkfvyPia5x3S7A5k8gMKy7JonS9imbNZtO2minb0lgpI2vH/EBn3r5z0Zt3%0a1PZ9IWO2U2zm4VkFHQwU8dS2SXEzWRtaHjERGCBnqeq7H6onVn7F1y/lJv8FB9KqgtTXfb3%0aFqO6x2HT1rmtDKqVtHI98G8+HfO4TmYHJbjqAfQrp0vcprxpq03OppXUc9ZSRVElM8nMLns%0aDiw5AOQTjoOi6iD5N13tI236Qsvjep7baLbSzu8XZK0wvfvkH4obK45ABOcYGFHdjlg2waY%0atct30bpqkngvMcc3jNXLDvvZzLcB0rSAd4nmOfI9ykGsJn7ddvVJYKB7pNK2Iu48rSd17Wu%0aHFcD3ucAxp7hnvX1TUgUlrlbTNETYYSI2tGA0BvIAejCD57+G/CO/Fm0fylP/jp8N+Ed+LN%0ao/lKf/HXa8FLWeoNZWC/VGprlJXzU9THHE57Gt3WlhJHkgK9UHzlFe/CKMrBJpq0hhcN4iS%0an5D+WX0aiIPm7WVroLx4X1iobtRUtdRyWol8FTE2WN2I5iMtcCDggH1LD4T+m9OW2yadsOm%0adO2ShvV8uLIIpaeijjkDBgHDmtBGXPjHzZXSvn+2dp7+CXf2U6x6jqjqfwqaanjjNUzSdrf%0aVMpA4NM0+7vBrS7lnMsfP8AIQXRWV1m0FoyKW5VUdHaLXTRwCR/msaGtaB1JOAABzJXz9pK%0a3XLb7tFbqu/0z6fQ9olLKGjk6VDgc4I6HJALz06N58yItrWTVGuKd2tNqNHX2vQ9tqWsitN%0aMN2aQl+5hocR28nSOx2ho7pzavCb0NaLbTW+2abvNLRU7BHFDFHCGsaOwfdEEm8ITZxXXht%0aFrHRhdBquy4kYIRh1RG05DR3ubzwO0Et58lI9im1Gg2j2EE7lNfqVobW0ecEHpvsB5lhPsP%0aI9hMB/VW6S/Al+/iQ/4iruoq6TaPrmq1JsZpLnZdW0EDq6oglEbI6sBzWndw4jfO9zafJdz%0azz6h9lquNvms7noLZ/JerI2mfWNqYoQKhhezddnPIEc+XesOw/aRV6/tdbFd7NVWy8Wx4gr%0aN6MtidJ3Nzza7lksPMZHM5XA8L/8AWcm/f0H9JQRa0602/wB3tVHcrdpWyTUVZCyogk3o27%0a7HAOacGcEZBHI81i1BqDb/ACWG5MuOk7NHQuppBO9r4stj3TvEfdzzxnsKszZbrfSlHs00p%0aTVep7HBUQ2qljkiluETXscImgtILsgg8sFdHV+utIzaTvUUOqbDJLJRTtYxlxhJcTG4AAb3%0aMoPmbYDdtqtBo+sj2dWK3XG0mve6WWpcwOE3Djy0b0rTjdDD07TzVl/ZH4RX4oWT+PF/+0L%0aS8ELU9gsuze5095vlrt9Q67SSNiq6uOJxbwYRvAOIOMgjPoKvL7P9Hfjbp7+cof0kFP7LNq%0aevLrtedo3W1BbKOWGGR88VPH5bXBge3yg9zehB5L6GXyzoyvpLn4ZN3rLbVwVdJLTuMc8Eg%0akY/FNGDhwyDzBHqX1Mg0rxbKO9Wuqtt0p46miqYzFLE8ZDmn69exfN2z+yar2P7Yzpq20Nb%0aeNI3pxljdGMiJvIcQk4a1zMgO6bwx27oVk6k29aH07fa6z3OqrWVtHKYZWspXOAcO4jqpBs%0a52l6c2huuDdNTVEpoRGZuNCY8b+9u4z1+IUHH2qbG7FtKu9FcL1W3KmlpYDA0Uj2NDm7xdz%0a3mO7yoxR+DBoKnA4st6qv3WqaP6rAsGtNuGpNP6rulpotntfcaakndFHVRvlDZQPvhiIj3l%0acX9UTqz9i65fyk3+CggeybZ1pi8bf8AV2mbtb3VdmtjKo00L55GlpZURsaS5pBPJxHPrlfS%0a9Bsk0BQEcDSVocR040Am/r5XyToHaPd7Dth1Nqej0rU19fcW1AltrHPD6ffmY85IYT5JaG8%0a2jqrb/VE6s/YuuX8pN/goPoy30NJbqVtNb6WClp2/FigjDGD5gOS2VUOyPatfNc6lqLZdtG%0aVdigipHVAqZnvIc4PY3c8qNoyQ4nr96reQEREGtcKKnuNFNSVsTZqaZpZJG7o5p6gqtfgLZ%0aqdV/Y6LdQ/CoZvmLcOByzjPTewc4645q01U22zRM9xhi1JYA9l7t+HnhfGlY3ny73DqO/mO%0a5U5o7dWt6ej6Nv8AzPVTkmkT5xOo35bSf7WWj/wFSfxVTnhBaYs+npLALNQQ0gnM3E4YxvY%0a3MZ9p9qt3ZTriDWdgbI8sZc6cBlVCOx3Y4fkn6R2Ku/Cj/wA9pn9tP/8ALWfkVxzhm1Yh6/%0aojLy8fpKuHNee29xMz7pWQzZno8saTYqTp5q52otGaC0/aKi5XOz0cVNA3ecd3me4AdpJ5A%0aKwd9scIe8gNDcklfP2qK+p2ua5isVnkcNO0D9+eob0f2F39Ib6zzHS3LFKR2rG5YeDfk8m8%0azfLaKV7zO58P3WnoSyaRNPDfNKUVMxs7C1k8TS0kZ5gg9OY5j0KYnkCtW10FNa7fT0NDE2G%0amgYGRsb0AAW04gDmQFfWvTGnl58s5ck2mZn595fN1Dcte6p1pqC3WK/iBtHUy4bOd0BgkLQ%0aBhh6Lv/Yltb/Gei/lD/hKZaJ0CNM6svV6N0ZUi4ve8Q8Hc4e88u+NvHPXHQKQ631HT6Z0xX%0aXSYtcYY/IZn47zya31nCzVxarNrz+b2svpCbZa4uLSsxMRH3Y8f/wCqfqdH7TLvSVNHPqa2%0aVUDwYpo+KSO4g4i5LBYNme0fT8EkNmvdvpIpHb7msleQXYxnnGe4Lq+DnZZZBc9U3J5dUVz%0a3Mjc4/GG9l7vW7l/wnvV4cRnnN9qjHhreIvO/qs5vpHPxMluNXpmI8fZjW1HfYltbH/8As9%0aF/KH/CWLZpetVQ7VKjT2pLsazxeBxe1uCwuwwgg7oPRyvXiM85vtUDt2gxR7TK7Vnwo14qW%0abnivBxu+S0Z397n8Xu7V1bDqYms+bPi9I1yY8lM9YjdZ1qvn+Cfr57u958IJl1rWW3Tlqko%0aWzvFO90lPl0e8d0nMw54x2L6EC8vc1jXOe4NaBkknAAWp4b5E2l7SNtGmLEY9WUFrtdPcWv%0apo5IjE6U5b5RbuSuIIB64wCR6Fp7JbBtn0ZY5JNJaWojTXPcqTLVSQcR7d3yAQ6VpAAJOCM%0agkrqMJ29eEAJGgy6PsGOvxJGNd/wDNeP4g9C+ndX1M1BpK9VVI8xT09DPJE8AeS5sbiCPmI%0aQUR8N+Ed+LNo/lKf/HT4b8I78WbR/KU/wDjqUeCxq2+ax0Lc67Utwkr6uK5PgZI9rWkMEUb%0aseSAOrifWrnQfPlmvPhAvvFCy6actUdvdPGKh7X0+Wx7w3iMTE5xnsK+g0RB82us9svnhf3%0aukvVuo7hS/BbH8GqhbKzeEUWDuuBGeZWp4R2k9POvGidI6asFqt1wvNfvSz0VHFFIyIYZzL%0aWg48tzu7yF2bR/tm3v+CG/2UK03V01/wDCa1Jd6ajNxdpC0uZR0bJA18827gtaD+VJIM/te%0a8ILx1VqOzaH0zJcrzUNpbfSsDGDq55A8ljB1c446KhNmljum2baCNomrYHQ6doX7lpoH82v%0aLTy+cA8yfvncugwoTql981Iyj2g7Y6Wvh0myqbBRWakAY9+8HOGGuI3WHc5vJ3ndmBgiw6L%0awotF0NJDS0enrzBTQsEccUcULWsaBgAAP5BB1PCC0Fc4rnS7R9Ch0eo7SA+pijbk1MTR8bH%0a3xDcgj75vLsAM92Q7SbXtI02ytoi2C4wgNraIuy6F/eO9h7HerqCFWn6q3SX4Ev38SH/EVc%0aU8g1bq65a02GUdxtV5tzWz11umawMqWvJzw2tcQc7p3mHkeo58kH2cir3YvtDftE05PV1Vp%0aqbbXUcvi1Ux7TwzKBz3CefLtB5tzjn1VhICIiAiIgIiICIiAiIgIiICIiAiIgIiICIiAiIg%0aIiICIiAiIgIiICIh6IOXJf7TFI6OS5UbXtJDmmZoIPceajeuYNNavsE9trrnRNLvKimErC6%0aJ46OHP/wDSCQo5ddhthuV0q66W4XRslTM+Z4a+PAc5xJA8jpzWr9oDT34Su38pH+gs9pyTu%0aOns9fDXhY5i8ZbRaPh/lNNKy2LTem6a0wXuGojp2FrXzVDXOPb39O4dgVWbD7lRUmuNXy1N%0aVBFHJMSxz5A0OHEf0z1XefsB0+Gki5XbkM/5yP8AQVcbNtnlu1TqW/26tqauKK3ybkbonND%0anDfc3nlp80dMKi85IvSNPW4lOHbj8i3rJncRvt8fmt/VundLan1Rbbvcr3C+OkGDSGdpik7%0aRyzy54z3gAKbM1DZWMDW3OiAAwBxm/Sqy+0Bp78JXb+Uj/AEE+0Bp78JXX+Uj/AEFdHrImZ%0aisfV5uT7FkrWls1tV8PZ/ytmhuVFXl4oqqCoLMb3CeHYz0zhVrrDZler7qOtuVHq+roIJy0%0atpmNfux4aByxIBzxnp2qRbO9ntu0M+vdbqmrnNYGB/jDmnG7vYxho84qaKyaesrq8MNeR9k%0ayzbjW3HvmI/Tu+d9XbPLvpiw1V1rteV5igbkMDZAXu6Bo+69ScBR7Zvs3vGs6WW+uvM1vdx%0aC2Koc10kkpAw5wdvAgDpn5+5T/AG+aa1ZqJ9N8E0zKm0Uw3zDFJ90dJzy4tOM4HIAZPMrDo%0ana5abPTU1kv9oqbG6mYIx5DnNaAO0Y3h7D86xWx4/W6v2iH1GHm8ueD18eYtktPfURuI+Xx%0afv2m9Q/j5XfxJP8AFUV2iaNvGirF8IVGta+pkdI2OKAcRheT158Q4wAT07F9A0epbNW2yS4%0a0lypZaKNpc+Zsg3Wgdcns9aomtlqNsW0eKGmEg03bTlzjyDm55n534wB2AZ71Zmx44rqnjP%0ah3ZfR3N5d8s35E6pTvbdY+nh4yzaP2aam1Bp2iuk+r6+iNUziNhJkeQ0/FOeIOowenap/s/%0awBnt20xfHV1fqipukJidGIJGvABJB3ubz3Hs7VYsMbIYmRxtDWMAa1oGAAsivpx6U1Pm8jl%0ael8/I6qzqKz5aj9lJ7QtLX3Wu0+jt1bG6LTdLGJhI3O64H4wz55IxjsHNaujaeOk8Ii+U8D%0aGsiiowxrGjAADYeQCvUgcyqP0v/tI6h/e3/TCq8mOK3ifOZbOJzL5sGTFPataT2/GO6e3va%0aZpOyXSe3XO5mGrgIEkfi8jt3IBHMNI6ELR+3Bob8L/APwsv6K79y0Vpu51stZX2aiqKqXBf%0aJJEC53LHM47gFXW0+n0ZpahbS0Gn7bU36qwylpW07XHJOA5wA6Z7O08u8ju9sldz20z8XFw%0as81xxF5tPumNfp4I9RbSLezbFX3Ka9VX2NPhAiaeKY97cYOUeORyHc8f0qx/twaG/C//AML%0aL+ivnaDRt2h1hUWiOGnnulHC2qdTuaCyQ7rXmPHQ8nY7jjsV5bPKDQmr7VxYrBboa+HDKqk%0afA3fif6xzHI4P9+Qs2DLltMxOvF7fpbg8DFWl69Vo6Y+7r8Jnt5+9KLBtI0rf7rDbbVcjPW%0aTZ3I+BI3OASeZaB0BWTav8Ard3/APekn9UrctejdPWmujrLbZ6Kmqo87kscTWubkYODjuJW%0aptX/AFu7/wDvST+qVrnq6J6nzmP1P2rH6jetx4+Pj8Ed2TWymvGxegt9dGJKeeOZj2+gyPX%0aE2K3OstcGpNLTN8Yq7PK91K153eI0k8s88DeGc8/jqT7DpY4tldnMj2tAEuST/wDavUL0HV%0aQ3DwgdSVNveJaR1M5pezm0kcIH3gqmO0UmHpWib25VLR7MTM/jE/3TPZTqxmubVW1NbRQQV%0alPOY3xtGfJwC0nPPvHqK59i1RUybV7rpe7UlEynZHv0jmRbpcMA88k5O6T0x8UqO6LB0lt2%0avNmzuUl0aZogfvnfHGPQMyD1LJtpYdO7QNK6piG6wScCof2BoP8ASWuf7E656ItPlPd19mx%0azyZxU+7eu6/Cdb/tpaWq6uh0/p2vuk1PCW0sTpN3dA3iByHrOB61z9m1+n1dpOnudfboqTf%0aeRGxrt8ODTje5gY5g8ufQc1CPCFuktVQ2fTNvcHVV0qG7ze9oIDQfncWn/AISrU07bIbNY6%0aG3UwxFTQtibnqQBjJ9KurabZJiPCHnZcUY+JW9/v2mdfKP3l0gvkOxaLsmuvCf1za9SU8lR%0aRxsnqGsZK6Mh4kiaDlpB6OK+vF8aR6mvmlfCV1vX6a07UahrX8aF1LAHlzWF8RL/ACWk4Ba%0a0dPvlc8xdf6nLZv8Agip/PZf0lSO2DZlpjTW17QlhtFFLFbLrPAyrjdO95eHVAYcOJyPJPY%0arG+3PtL/Yjuv8AJz/4aqPahrnVN72n6Ou140bWWq52+aF1Jb5GyB9WWzhzQ3eaDzcN3kCg+%0ahP1OWzf8EVP57L+kq+29bGNFaQ2X3W9WK3TwXCnfCI3uqpHgB0rGnkTjoSuz9ufaX+xHdf5%0aOf8Aw1Fdp2t9o2vNF1unp9l94oo6p0bjMyCd5buPa/oYx13cILw8H39ZnSf70/6nKZ3m0W2%0a90Ro71b6S4UhcH8GqhbKzeHQ7rgRlVTobWVq2a7NNB2nWnjdsrq6B8UcUlM8ua9jxkOaBvN%0a/zjexXKg+UfDB0vYNP6c09LYrHa7ZJLVyNkdR0kcJeAwciWgZC+q6f/s8X7Uf0L5t8N/8A1%0aX0z+/Jf6gX0cyWOGlidLIyNpDGguIAJOAB85JAHpKDOqH8M39aal/hWH+zlVda6s941r4T9%0a80xR6lr7PA9kcjXxOe9rN2ljcQGB7RzOe3tUhrvBhu1whENftHrKqIHeDJqJ72578GfrzKC%0a8dkv61ejf4Go/7Bila+aYfBqvsELIYNptxjijaGsYykkDWgcgABPyCx+CJUXD7Jtc0FxuVX%0aXiidDCx88jnfFfKCQCTjOAg+mlDdsLb7Js1v0WkopZb1NC2KBsWN/Dnta8tJIwQwuOezCmS%0aIPjjZZRbXdmtBWU1i0BSTPrJBJNUVcZdI4AYa3LZWjdGScY6uKmdZr7bu+knbNoC1tjLHBx%0aEL+QxzP+fX0ota6f6Mq/3F/9UoPiPwftSbRbHaLtHs/03R3ilknY6ofOxzjG8N5AYkb2fOr%0aX+2Bt7/Y+tf8AIv8A8da/gQ/6r6m/fkX9Qr6WQVRsl1PtKvd9q4NfaYo7Rb2UxfDNBG5pfL%0avNG6SZHcsFx6ditdEQfPV8/wBs7T38Eu/sp168JSik0jqLS+0yzsLaygqmUlc1nLjwkHAPq%0aD2Z/Kb3LzfP9s7T38Eu/sp13PC2uVDTbH6+jqJ4m1lVPA2niLhvOIkDiQOuA0Hmg39pm1J+%0alNSaMpTbaao0/f3s366RxJjBc0HDenIPa7JPTPLkuttvvVx0fs7r75pugt81XSvjMgqIC9o%0ajc7dLgARzBIPdjKrXatpqW9eCpp2pkjca+0W6irBn426ImteD/wALiT+1VmaKrIdpWxSiNa%0a4SfCtsdS1Lv/tN0xyH0eUCUHc0Hc6LVOjLNe4qanHj1KyZzQwYa8jym+p2R6lEb9tHNr2z2%0aTQ1ms1PVvrIRJVzh/DdTg7zuwHOGN3sHGct5qJ+CTfTT6Dvthu0jYZtPVknEDj/AJqJ2XHP%0azPbKtHwa6eTWG0DWu0itYd2pqDR0W8Pit5Ej52sETc+koPotrGsLyxjWl53nEDG8cYyfUB7%0aFS3hf/rOTfv6D+kq7FSfhf/rOTfv6D+koOXs92C6BvWgtOXS4WuokrK23U9RM4VkrQ5742u%0accA4HMnkt7U3g+7PKDTd1q6a1VLZ6eklljcayU4c1hION7vCh2h9rO0G2aMsVDb9l9yrqOm%0aoYIYKpjJt2djYwGvGIyMEAHke1bmoNr+0WrsNyp6nZVdKeCWmkjkmdHPiNpaQXHMfYOaCNe%0aDNso0lrvQtfctSUM1RWQ3J9MxzKh8YDBFE4DDSB1e7mrc/U5bN/wRU/nsv6SorYBtA1fpTR%0a9bQ6Z0NW6ho5K98z6qBspax5jjBZ5LCMgNaf+JWb9ufaX+xHdf5Of/DQRTZnp636V8La42W%0ayxOht9LTPETHPLyA6BjjzPM83FfWa+WNk1Jqy8+EXUau1BpO6WWnrKeTe41NI2NhETWAb7m%0ajruq+9n20DT+v6OqqdNVUs7aVzWTNkhdGWEgkDmMHoehKDYr9B6RuNbNWXDS1iqquZ2/JNN%0aQRPe93eXFuSVQ/gfxxw6q2kRQsbHGyoga1jRgNAfPgAdgX04vmbwRP8AXDaX++of7SoQfTK%0aKq/CWuElNsW1JNb6t8VTA+mYXwSbr4yZ4uWQcg4cPUfSqe2d7FdQ6x0XatQfbGulH49EZOB%0awpJNzyiMb3GGencEHS2I/7V20P9zrv/NRL6jXzBT+C5cqaslq6faHUxVcueJNHQOa9+Tk5c%0aJ8nJAKgW23Z9qDZfabbXHXV0unjk7odz7pDuYbnOeK7KD7cRa9uJNvpieZMTf6AthAREQal%0adcKSga11bUwwB3JpkeG5+bK0zqKzEEG50X8u36VyNoOhaDXFNSQ3KoqoG0zy9hgc0EkjHPL%0aSoR9oDT34Su38pH+gqbWyRPsw9Dj4uHakTmvMW+Eb/u6th03paya3rNQ0F7hi8YaR4qydgj%0aBPxiefPJwQOw59GIR4Slyo6+XThoqqGcMdNvcN4dj/ADfXCkX2gNPfhK7fykf6CrXbDs/t2%0aiH2htuqaucVhkD+O5pxu7uMYaPOKy5+uuKY6dQ+h9EzxcvPx39bNrRuI3Hwn4voTUNZY77Y%0aaq2TXmGCOpj4bpIalrXtB64OVzdn9DpnRlkbQ0d1o5ZSd+ad0rQ6V3f15dwHYos3YBp8tBN%0ayuvMfKR/oL9+0Bp78JXX+Uj/QV38zfV0xt5P/AMKKTijNbpmfDp/ytBmobQ94a25UZcTgAT%0aN5n2rna/09V6msXiNvustrm4jX8eMEnAzy5OB5/OoNRbB7BSVkFQy43Uvhe2RoMkeCQc8/I%0a9Ct5owAO5W16rRMXjTDlnDgvW/GtM698KR+05qEDJ15XY/aSf4qrG7aeulw11HpKlv1VeCJ%0aA2SWQu3I3AEuO6XH4o9PXkvqbVTLpJp+tZYDCLm+MthMzsNaT2nkenX5186aTrLvspvVXVa%0al03UTmoIa+tD94tGcnDubTk4JBIKx58VKzEa7ec930non0hyMtMmTqibxHs19mJmff+CXU2%0axS+U0DYqbW1XDE0YayOJ7Wt+YCRZTsc1CGknXldj9pJ/iqeaV2k6Z1II2UVwZHVO/+rzjhy%0aZ7gDyPqJUb22a+ZZbW6y2eQyXqtHDAiOXQtPLe5ffHOB7exWzTBFOqPD5sWPl+lMueMNu1p%0a99Y+vgqXSNlv2qNYV1mt+qLj4rSb2/Wl8hBAOBhu/wBpzjn0GVYX2m9Rfj5XfxJP8VS3Yxo%0as6R0wPHIwLpVkS1HQlvmsz6B7yVYSYeNHTu/ij0j6ayevmvHmOmO3hHf4+DTtNK+itlJSyz%0aOnkhibG6V3V5AA3j164UJ2802oa/ZhdaHSMM09zqtyAshxvmJzhxACemW5HzEqwkWzWnzsz%0audy+QdmLdsOzmxy2yw7P6KRk0pmlnqY3OlkdjAyWzAYAGAMd/eV39R6724VGnrpDcdCWyCh%0akpZWTytiflkZYQ5w+7noMnoV9Prha9/1G1F/BtT/AGTkQ+Qdgep9pdk0pXU+gdMUV3tr610%0aks08bnFsvDYC0Ykby3Q09O3qrN+2Bt7/Y+tf8i/8Ax1t+BR+tpeP4Xf8A2MK+g0FZbIdR7Q%0ar5V3Jm0HTlJZ4YmMNM6Bjm8RxJ3gcyO6DHd1VmoiD57tH+2be/4Ib/AGUKxbd4m7PNqGk9o%0a9vHChqZ/g+6tbyErMdSO07gd642rLaP9s29/wAEN/soVm8Mq5UEWzOmt800Rr56+N8MO8N/%0aDWv3nY64AOM/lBBKNebSptObU9KaZrLZSvsl5x/l8jy477i5gaG9BhxjyTnk7sWTb/qS66G%0a0J8N6boLZLJHUsiqDUwF4jjdkBwAI5726OfnKE+EtYZ6vYvp6+x7zLnYvFpTIB5TWva1jsd%0a3l8M+pWTVti2nbFH7rWl16tW+0YzuTFmR/FkA9iCTadqbdfbBbrtSU8Bp66njqGeQOj2g49%0a6gn2x3DbkzQdos9PUQMphLWVjZNx1O7dLzyAIcMGMY5c3KN+DBrCBuxOqddZTG3Tj52Tl/V%0asQHFB9Qc5o/arQ8FO3VF6qtV7Qbqw+OXmsfFCTz3Yw7ffg928Wt//BoPoVjGMzuNa3eJccD%0aGSe1ekRAREQEREBERAREQEREBERAREQEREBERAREQEREBERAREQEREBERAREQEREHmX/Nv+%0aYqiNgv+v2s/wB2P9q9Xu8ZYQO0KsNluiLtprVOorhcvF/F6+Qvh4chccb7ncxjlycFRkrM3%0arMeT1OFmpTi56WnvaI19VooiK95YvwkDqQv1VLtG03r+9ajkbp+8eKWZ7GkDjcIsd0cAWje%0aPTPM9q4vaaxuI20cbBXPfpteKx75WbcbpQ26B01fV09PCOr5ZA0D1lVJtH2h6Bq6V9NU0kd%0a9maCGtiZyacdRJ2fO3JWrb9hPjU/jGpdQVdZKcZEYwfmLnFxI9isTTezzTOnnMkt9rh8Yb0%0aml+6PB9BdnHqwqZ9bkjWoj83p0+wcS3VF7XtHu9mPr4vnSxbNdSal8aq7XbjarfKMsjqpXD%0afHUNGRvEZAOSMKS6U1dfNlcbbTqHTm5Ql5PHiG65xPbvc2vPIcsggBfSbQAOQwsFbR01bTv%0agq4I5oXjDmSNDgR3EFcV4kU70nu0Zf8AiG3J3j5GOJp7vCfqjektf6e1S1rbbXs8ZIyaeXy%0aJB/wnr84yFKwc8wchVBq/Yhaa97qrTs77VVg7zWNy6Iu69OrfUcDuU32cWe72PTMNJqC4vr%0aq4OcXPc/fDRnk0OIBIwOp55JV2O2Terx+LzeXh4nR6zjXn/tnxhKD0VG6ceyLwjdRvkcGsb%0aSklxOABuw81eXYqssukLvT7Z7zfqmlaLTVU/Djk4jTvHdjGN3OfvXdiZYmZrr3uvR+SlKZo%0avOt11+cNPWG1tstWLNoWnN2usp3GysGY2HvHnY7/AIo657F09m+zuS11r9Qapn+ENRT+UXv%0aO82DPY3045Z7ByHLrLdMaPsemRN8DUEUDpXFz3jm4884yeeB2DoFIAlcczPVfuZubjpT1PF%0ajUT4zPjP7R8FHWvn4TN3yOXiw/sol3toOz+sN0OptEzeJX2MZkiaQGVI7QezJ9PI9vevdDp%0aC7w7bbhqR8UYtU0IYx/EG9ncYPi/O0q0FxTFuLRb3r+VzvV3xXwzE6pWJ84+MSqnQe1qmud%0aZHZtS077Xew8RbjmkMkf3DPNpPce8cypTtV57Or+f/ukn9Urq1WmrRVXulu89DC640wIinx%0ahwBGPX1OM9M8lg13a6i86Qutuog01NTTvjj3jgZIxzK76bRSYtO2ac2C3IpkxV6Y3G/d4+X%0awVBo/ZnQa32facrKqrnppYI5ovuQHlDjOIzkdnP2qd6V0/pPZix8b7lDBVVYy6WtqGNe8Ds%0aAOBgZ7B867Gy6x1mnND2613IMFVBv74Y7ebze4jn8xCx610BZtYVNNPeGzOfTtLGcOQt5E5%0aP9C4pi6axaI9rTRyOfObNfDkyT6qZnw+aL6ki0fetZ2nUQ1Xb6apoMDdjqYvuoDsgEk8hzc%0aD6D2Lv6gu+hNQU0UF4ulmq4oniVjJKpmA4AjPxu4lcX7R+kvkqv8Alyn2j9JfJVf8u5NZO/%0asx3dTk4c9P823s+HaP3QWw3q033bTVXq411HTWu2M4VJxpmsa7Hkt3cnmOb3esK7qXV+naq%0aojp6a922WaRwaxjKlhc4noAAeZUL+0fpL5Kr/OCtu07HtMWq50tfSx1QnppGyxl0xI3gcjI%0aUYq5aeMR3d87NweRqaWtHTEREajy/FY6hOn9m1kse0C7axo5K112uTHxztkkaYgHOa47rQ0%0aEc2DtPapsi1PBF8weEpPHb9uOzOvq3iKkhngkklccNa1lS0uJPoHNfT6ge1jZjZdpdspqa8%0aOnp6mkc51PVU5G/HvY3gQQQWnA5egcwgnbXB7Q5pBaRkEdCv1fN0Xgz19MwRUO0a609O3ky%0aNtM4Bo9UoHuXo+DbdnDDtpl3LT1Hi7/APGQaHhPVlNddrGzeyU8rJqqGrBmiaclnFmiDQe4%0ancPJfTypfZn4Pun9F6hhvtTcKy73SAl0LpmhkbHkfH3Rkl3M9ScdeuCroQfNHhvuaNNaYYS%0aN41cpA9AYPpC49k+zjb5qehufFlsGi7XUslpy3nvPYQQW/KSZHxvit+fINybSdkNn2gaps1%0a2vdXWmCga5klE2Q8OZucgdfI59S3m4ADlgFWHQ0dPb6KCkoYIqelgYI4oomhrWNHQADoEHy%0a6brb7N4Z94rbxX0lBSNgDXT1UzYmAmjjABc4gc1f/2yND/jlpv+c4P0lS2p9i9w1f4Ql2u2%0aobXI7SFUxhFTFVxscXNp2NHkh2+PLaR0Us/U1bO/9zuH545BPftkaH/HLTf85wfpKjPBHlj%0an1xtHlhkbJFJPG9j2HIcDLMQQR1Cm36mrZ3/udw/PHLmeDXs5v+g9QavdebcaOgq3RtoXGo%0ajlL2NfJ13XEjk5vXHVBdeoLa282G5Wx8romVtNLTGRoyWB7S3I9IzlUD+pYtf423j+I36V9%0aHIg+cf1LFr/ABtvH8Rv0rFWeC7bIKSeUaru7jGxzsFjeeBnvX0mtevY6WhqI4xl743NA7yQ%0ag+IvB+2RUm0m0XarqrzW251HOyINp2gh2W5ycq1/1LFr/G28fxG/Su94LWhdRaGsN8ptUW8%0aUU1TUskibx45d5obgnLHHHrV4IPnH9Sxa/wAbbx/Eb9KvDQ2nI9JaTttihqZaqOiYYxNKMO%0aflxOTj513kQfOGsaKK5eF1aqCpGYKqxywSDva6CoB9xW7aPBe0dbaxlZdbpc66nhPEdDK9k%0aUbgOZ3yBnHzEKUXPQd5qfCKtOtIxTfAtLQOppCZPum+Y5Rybjpl47ValXTsqqSenlzw5WOj%0adg4OCMFBD7tqrQlzsVZaZ9UacFHVUz6V7BcYMBjmlpAG93FRzZPJojZ3pRtjp9fWe4RCZ04%0akmuFO3dLgMhoDuTcgnmTzJ5rn/qatnf8Aulx/PHJ+pq2d/wC6XH88cgi23TUmiNNbP9QHQ9%0aTZZL5qSbgVclvqWSyOa8l8rn7riQCN4d2XqcbHLto3Ruzax2d+qdPMqo4BLU/+0of88/yn/%0afdhOPmAWh+pq2d/7pcfzxyfqatnf+6XH88cgtu0Xa3XmlNTZ7hSV9MHFhlpZmysDh1GWkjP%0aMcvSuNtD0XbNe6ddZb2+qZRulbMTTPDH5bnHMg8ufcvWgdF2jQljdadPxzR0bpnTkSyF53n%0aAA8z2eSFJUHP0/aaexWG3WiiMjqWgp46WIyHLixjQ0ZIxk4AWDWLHS6RvcbAS99DO0AdpMb%0al11+OAcCHAEHkQUHzx4FFZTv2fXqibKw1Ud0dM6LPlBjoog12O4ljh6l9EL56vngxWiS8zV%0a+mNR3GxcRxcImRiRsefvWEOaQ30Ela36m68fsm3f83f/jIL81JdaWyWG4XK4TsgpqaB8r3v%0adgDAJ9voVC+BLTFmhr9UlpAluIjB792Jp/6lid4L/jsjPhzXV1r4WnO4YMEfMXPcB7FeWh9%0aKWvRWm6WyWKJ0dHBk5e7efI4nJc49pP8A6DACDvr4K0Hr6+aWvusbXoyhdV32/wBa2KlkY3%0afMQa+XJaztd5YwTyGCTlfdV1oWXO2VdDNJPFHUxOic+CQxyNDhjLXDmDz6qBbI9kdh2bU0r%0a6LNbdZsiSvmYA/czyY0fejpnHU9ewAKe1ToO9aJ8GzWb9T3R9bdbrU0tXURl2+IX8eIHyzz%0ac48snpyGO82DsJ1zpO2bJNNUdy1PY6Oshpy2SCevijew77jgtLgR1Un296dumq9lN6s1hpv%0aGrlUGDhRcRrN7dnjc7ynEAcmk8yq60J4N2mZNI2x+r7dWw34xnxtkdblrXbx6bpLemOhQW3%0a9sjQ/45ab/AJzg/SXz/wCGBqnT9/0vYIrFfLXcpYqx7pGUdXHMWDcxkhpOArD/AFNWzv8A3%0aO4fnjlX+2HwcooLXbzsztNTU1pmcKkTVrABHu8scRwHXuQfUFt/0dS/uTP6Avzx+j/3qn/l%0aAvVEx0VHBG8YeyNrSO4gL5hqfBL41RLL9mm7vvLsfBWcZOflkH054/R/73T/AMoE8fo/97p%0a/5QL5e/Ujf/3t/wDkn/8APJ+pG/8A72//ACT/APnkH1RG9sjQ+NzXNPQtOQV6Ue0Bpz7EdG%0a2mweNeN+IQiHj8Ph7/ADJzu5OOveVIUBUH4Uf+e0x+2n/pjV+KrNtuh7vrF9ldZ/F/8kMpk%0a40hb8bcxjkc/FKo5NZtjmIer6EzUwc2mTJOojf6StGP/Nt+YL0vxgw0DuC/Ve8qRfhRR/Xl%0aNe6rTNVFpep8XuuWmJ53cfGGRzBHTKiZ1G3eOkXvFZnW/N3nSMaCXPaAO8qJak15pO0RyR3%0aS50j3Dk6Bh4rz6C1uT7VWMWyTWV9LjqjVD2xvOTE2R8wI7sEtaPUCpbp/Yppa2Fr6yOe4yg%0a5BqH+SP+FuAR8+VR15beFdfN632bg4O+TNNp91Y/vKm9SR2/XV5EOgtKzwv3vLnYdxpHPq0%0aeQz585K3xojWmhbrBfm22nu74xklu9MWHl97ydnsyM4X03b7dR26mZT0NNDTwMGGxxMDWj5%0agFtEA9QqvscTPVM92yf+I8lKxix0jo1rU7mZ/FU2ktttjub2097jfaar4pMnlRZ/bdnrAVp%0a0lVBWQMmpZo5Ynjea9jgQ4d4IUW1hs709qlj3V9E1lWRyqYfIkHrHX5jkKH6F2Y3vSOr45q%0aS/SPsADnPgGQXu7Gubzb6d4c+XZlW1nLWdWjce9hy04Oek5MUzS0f6Z7xPyn91kavsbNS6X%0audllnkpo66B0DpoxlzAe0elUT+pYtf423j+I36V9HItDyHzj+pYtf423j+I36VztSeDPbbX%0ap26V7NU3aV1LSyzhjmNw4tYXYPoOF9Prk6tpJ7hpW9UdIziVNRRTQxMyBvOdGQBk8hzI6oP%0ajvYFsZo9o2k666VV7rre+CtdTCOnaC1wEbHbxz2+Xj1KzP1LFr/G28fxG/SpZ4L+jL9ojRF%0ayt+p6EUVXNcXTsjE0cmWGKNucscR1aeXXkriQfOP6li1/jbeP4jfpV8aUszNO6atdminfUM%0aoKZlO2WQYc8NaBk+nkusiD5ouNmg1F4VOrrNVuc2nr7A6me5vxmh0MQyPSM5HzLs2PwatFa%0aerG3a83Ouraaj+7vZVyRxwAN5l0hAHkjGTzA7+SktBoO8weETctaPFN8C1FAKZhEn3Tf3Ix%0azbjplp7VZl7ttNerLX2uuDnUldTyU0wa7dJY9pa7B7Dgnmgh2rtRaG1Npe62Sq1fp9kNfTP%0apy8XCElm8MBwG9zIOD6lztmlw0RoTR9Hp+m11Zq2CmL3NlnuMAPlOLiAA7kMk+1cX9TVs7/%0awB0uP545P1NWzv/AHS4/njkEF8IC/6N09s+q7Ns+ns7q3UVWPHnW+pZISxpL3F7gTjLiBzw%0aMOcra2d3vROkdEWaxQ6s07/kVO1khbcYcOkPN7vjdri4+tcD9TVs7/3S4/njl+fqatnf+6X%0aH88cgt613Khu1G2rtVbTVtK4kNmppWyMJBwcOaSF847SNtWsdP7bG6attup3W2OeCFlM+Au%0akqmvDSXB2epyQMchjnnmr70RpW2aL09BZbGyVlDC572NleXuBc4uPM+krsvp4XzsmfDG6Zg%0aw2QtBc35j2IMq+ZrDtq1lXbezpWe3U4tRuElGaUQESxRtJHELs5yAA49hHTsK+mViFPCKh0%0a4hjE7humTdG8R3Z6oPbyWtcQC4gZwO1fNGxjbVrLV+1k2G826nbQSibiQxwlj6LcBI3nHme%0aYDDntcOnRfTKxR08McskscUbZX/He1oBd857UGVERAREQEREBERAREQEREBERAREQEREBER%0aAREQEREBERAREQEREBERAREQEREBERAREQEREBERAREQEREBERAREQEREBERAREQEREBERA%0aREQEREBERAREQEREBERAREQEREBERAREQEREBERAREQEREBERAREQEREBERAREQEREBERAR%0aEQEREBERAREQEREBERAREQEREBERAREQEREBERAREQEREBERAREQEREBERAREQEREBERARE%0aQEREBERAREQEREBERAREQEREBERAREQEREBERAREQEREBERAREQEREBERAREQEREBERAREQ%0aEREBERAREQEREBERAREQEREBERAREQEREBERAREQEREBERAREQEREBERAREQEREBERAREQE%0aREBERAREQEREBERAREQEREBERAREQEREBERAREQEREBERAREQEREBERAREQEREBERAREQER%0aEBERAREQEREBERAREQEREBERAREQEREBERAREQEREH4v1V3qbajR2G+VVsmst6qZKctBlp6%0acOjdloPI7w71zPt00H4u6i/NW/pqqc1InUy2V9H8m8RatJ1K10VRx7cLTJM+KOx350kfx2N%0ap2Et+cb/JZft00H4u6h/NW/pp6/HPm7n0Xy48aStdFEdC62ptXPrG09uuVEaYMJ8ciDN7ez%0a8XBOcY5/OFJqurp6NgdVTRwtJwC9waD7V3FomNwyXw3x36LR3bBRc74btn+/wBL/KD6VXOv%0adc1mmtW2asjrqeo01OTBUxRhpdG8/f5HPGOfqPeFzbJWsbldx+Flz36Kx3Wui5jL7a3sDm3%0aClIIyPuo+lZqa50NVLw6erglk67rHgn2LvqiVE4rx3mJbqIoHqLWNZS7RbHpq1wQzGpY6Wr%0ac8HMbB0IIOAfJd17wotaK+LrFhtmmYr5Rv6J4vxV3qParbrJqSssptV3rKuk3TIaWBr2+U0%0aOGPKB++HZ1Wj9uOj/FrUv5m39Nc+tpHba+PR/ImItFJ1K00Vb2TazbbpfqG0m0XmjqKxxbG%0a6qgaxvIZ87PZ2BWOThpPZjK6retu8Kc3HyYJiMldbfqKpafbZbqqLi02n9QTRHkHx0zXD2h%0a6nWiNUUurrGy6UMM8MLnuYGzAB2QcHoSFzXLW06iVmbg58FerJWYhIEVW7Tdf3O1XeGzaQp%0aYq+6sidU1THMLxFGBnoCOZ+fu5cwpponUlLqrTtJdKQgcVv3SPOTG8fGafmP0pGSs2msGTh%0a5ceKua0dp/9/N3kRFYyiIobsr1PW6r05NX3KOnjmZVPhAgaWt3QGnoSefMoJkiIgIoxrvVT%0atJUdJWSW+aqonziOoljI+4NP3xHae7s9IyM9kXahNm+FRUxm3CLj8cc27mM5QbyKFTbUtGx%0afGvTCfyYJXf0NWhNth0mw4hnrKhx6NipnZP8AGwgsRFC9Ma8i1Fd46Sksl4ggc1zvGqmDdj%0aGBnBIJHP51NEBEUA0Hqa5an1bqGWOVh07SPEFMAwZe/pkO6kcif+IIJ+iIgIvE0giifI7JD%0aWlxx6FWsG2G1TxCWCyX+SI5w9lMwj2h6CzUXG0lqCl1PY4bpQxzxU8rnNDZgA7ySQc4JHZ3%0aqHbQ9d3O2XcWrSlJFX1tPC6qrd5peIowM45Ec8c/WO9BZSLlaXvdLqKxUlzonAxzsBLc5LH%0affNPpB5LqoCIiAihuyvU9bqvTk1fco6eOZlU+ECBpa3dAaehJ58ypkgIijGu9VO0lR0lZJb%0a5qqifOI6iWMj7g0/fEdp7uz0jIyEnRaIu1CbN8KipjNuEXH445t3MZyoxNtS0bF8a9MJ/Jg%0ald/Q1BNUVdzbYdJsOIZ6yocejYqZ2T/ABsLoaY15FqK7x0lJZLxBA5rneNVMG7GMDOCQSOf%0azoJoiLxNLHDG6SZ7Y429XOOAPnKD2i0vhe2/hCj/AJdv0qD631fNFqfTlmsFypon1U3Eq5s%0ase1sI6gk5AyA49/kjvQWKi0vhe2/hCj/l2/SnwvbfwhR/y7fpQbqLDTVVPVNLqaeKZrTgmN%0a4dj2LXvdzp7Naau41rt2npozI7047B6ScAekoN5FG9n11ul70vTXK8wQ089SS+NkQI+5Z8k%0anJPMjn82Fpaz1DXWbU2lKKl4XityqXw1G+3J+83cHs6lBMUUOvGsJbBqyKivtIyms1WGtpL%0ag1xLeJ2tk830fNnvxMAQRkdEH6iKH7N9Q1uoaW8SXDhb1JcZaWPht3fIaG4z6eZQTBFB9Qb%0aRqGzagqbP8FXatqoGte/xSFsgw4Ag/Gz2jsWl9tOn/FjU35mP0kFioodpLX1FqW9zWqG3XO%0aiqooDUOFZE1nk5aOm8Tnyh2KYoCKHa51RV2a7WC12mGGevuVTuFsoJDIhyc7kRjqDn0FTFA%0aRVNVbUKqLWTg2nhOkoqttDLW7pyJS0897OMAgnp0Ge0K2AQRkdEH6i/HFwaS0AuxyBOMlQn%0aSOuvhK71Njv9J8FX2J53YHOy2VvUFju049vUdwCboontN1QNJ6VqKyNzfHpTwaVrhnLz247%0agMn1Adq17DrmyizUfwxqK1PuBiBnLJWhoeeZAHo6epBNEUb+zrS34ftv8uF27fW01xo46ug%0anjqKaTJZLG7LXYODg/OCg2UUTuWsWWrWtPZLpSOpqSrjBpa1zvIkkzzYe7qB8+O8KVPcGNc%0a5xDWtGSSeQCD0irbRu0GC73i+T3G7WyktEcwioYppWRyPA6v5kHB5H1nuUv+y3Tn4wWj89j%0a/SQdpFp226UFzY99trqWsYw4c6nmbIGnuO6ThbiAiIgIiICIvE8rIIZJpnBkcbS9zj0AAyS%0ag9oods51FU32wSXK6z07BUVMppmcmFsIdhoPeeR5/MtefappOCskpZK+UTRyGJzfF3/GBwe%0aeO9BOUUK1nr20WegutPBc6dl5p4n8OB7STxN3LQRjHcsOn9pOnqizW51yvNKy4SQRmdga4Y%0akLRvDGO/KCdoih+0fUNbp6Cyvt/CzV3GKlk4jd7yHA5x6eSCYIudqG7Q2Ky1dzqmSPhpmb7%0a2xgFxGezJAUJi2r0k0bJItN6kfG8BzXNpAQ4HoQd7mEFjoq3m2sUcETpZ9OajjiYMue+kaA%0aB3klynVkuMV3tFHcYGSMhqomzMbJjeAcMjOM80G8i/HENaXOIDQMknsUQ2danrNVw3Wtlgh%0ajt0dW6GjewEOkYO12T6W9MdqCYIovtF1N9i2nJKuBrZa+ZwhpISCd+Q+gcyAMn3dq1dm2qq%0anUNHW0t5ijpr5b5jFVQNGABk7rgMnl1HXs9IQTJERARFG9e6qj0lZWVzqY1UskzIIoGv3S9%0ax7jg9gJ6IJIi15JZG0D5XM4coiLi3Od04zjPaovspv1dqTSENxujmOqXSyMJY3dGAeXJBME%0aREBFCLttQ0xarlU0FbVzsqad5jkaIHEBw9IC9WXaZpm83Snt9BVTPqqh27G10DmgnGepHoQ%0aTVFrOr6Rji19VA1wOCDIAQVC9D6nrZ75qC06gqIHyUc4dT1LAGRvicPJaD0yBg9SeZ7kE9R%0aYYaqCckQTxSEcyGPDsexZkBERAREQEREBERAREQEREBERAREQQnaffbrpq20t1ttFFV0UEw%0aNe0tJkEXe36f7sqSWW4UN5tVPcLe5k1NOwPY8DqP7vmWzU+LVMEkM5ifE9pa5rsEEHqCoNs%0a90vWaQut3poq+GTTkzuLRwOcTJE4/GGexvtz15c81TMxb4NtYpfBqe1q/nH7w4uzxrTte1y%0aC0EAwdn5JUq2l6sg0jYjNFGya5VB4VHThuTJIenIc8DqfZ2hRPZ7Ixu13XJLmgEwYOfySux%0aR6QnrdolXqLUlXT1MNPhlsgY7yYm+c4H77/APT3Yqpvo1X3y9DlVp9oi2bwite3v7R2THTD%0arhJYqKS9RQxXJ0YM7IR5LXdwUA282qovFBp+ngpJ6qL4Sj4zYmOdusIcCTjoOfVWg2WNxAa%0a9pPoKgWqp9obb3UN07R2WS1jd4Lqku4h8kZzhwHXPqVuSImmmHh3tXkRkjUTHfvOoa1Vsj0%0aJSUklRUWssijYXvc6rmAAAyT8dRfZvovRWs7XU140zNR08c7oonOrZncVo+++MMe/nlcbaB%0aqHX9QYNK3SG0tqbsOG2Oi3zJu5GckuIDTzBOOgd3KRaat20/T1lpbZbbdp5tNTt3W7zn7x7%0aSThw5k5J+dZ90tfUV7fJ7E05GLj9ds/t2nt7fl7/ABSb7Teh/wAEP/O5v01G7Do6DTO2qmF%0akttRBafg5xMvlvZxC45G+7PPAHLK0NUa22j6aloYrjSWEz1svBgiiD3Oe7l2b/TJA9YXfbV%0abWjg+Iac5/lP8A011/LmdRXvHwUdPLpSZyZYmtomO9lm3Ktgt9BPV1UjYoIWF73uPJoAySq%0af2JTt1TrDU+q6nJne9sEDXf93F1A+fAb7D3rtbYYL5fZbTpi0wSR0lwcX1lWPisjYQS093X%0atxnkO0rl7E2Udgm1tG57YKGhrnNL3u5MYwHmT6AOq6vaZyxHlCrj4qY+Dkvv27a+m4/Vhtt%0a2tto276ulu1bS0cT4YGtdUStYCeHH0yQrD+zfSX4fs/53H9Kit2rdll2uEtdcamy1FXLjfk%0ae8FzsAAZ9QChktZs/Gv4qBlJYDp80fFdVbvMTbxG7vZx0wcYyuev1fnHisnjxy9TNbxNaxv%0at7odvVd5tV42saHdZ6+krGxvnDzTytfuktGM7pOOhVzP/zTv2qq+2VWyq2V0NZQ1FkgqYjl%0akjHgFp6KyKKuprjb2VdDMyemlZvMkYctcO8FW4vGZmfFi507jHWKzEVjXeNee1K6EuzbH4P%0a9VcAWtljE7YiR9+55a33kLZp9UN0Ro+0aVsMArdUSQjNOzmIZH+U5zz3ZJOO7rgLn6OsMuo%0aNgZp6V7m1UMslRCB0c9khcGkHkQcY5rdNTpC7aZtdZcrU5kmqZmQVM9ON0NnaRyc7OQC5vY%0aOeCT3rPXfTGvc9fNGOct+uJt7c7j9P7pls20jFpyjqKq6VLKy+V54lZUl2cnzW+ge/2ARe/%0aUdbs1v8AUah07H41p2rdv3GgYecJ+VYO7v8AowW86+7PdFWfU9ktFRb63F0L2sqPGTuMc0Z%0aweecnIHrW/qTQeh9C0cF9qaWteaeeIxRxzFznv3hgAEgHvx3AruYnWojWviz1tj9Z1WtNuv%0ay6e0x9e2vL3LT09fbdqG2R19pqWVFO/wC+b1B7iOoPoKrjXtA+97XbNZ5LhX0lJPbi93ik3%0aDOWmU57R2DsU20tpK0afrK2vtFM+ldX7rpIt47rSM9G9B1PRQTX1FXXDbPY6a13F1tq3W1x%0abUtjEhYAZSfJJGcjI9a013ru8PNGOLz6vw+Lt/aooPxh1N+et/QUJ2R6GpdRaZmrJ7teaRz%0aap8XDo6gRsIDWnJBaefNTj7D9Zfj/ADfzez9JQjZHp/UNz0xNPaNUyWqnFW9hgbStly4Nbl%0a2SR1yOXoXSpvbSNERaY0jV3Wgvt/kqIXRhrZqsFp3ngHIDQe3vVuafc59htrnEucaaIkk5J%0aO6FUG1HTmpLfousqLpq2W5UjHRh1M6kbGHEvAB3g49Dz9St/Tv+r9s/esX9QINmtpYK6kmp%0aauJs1PMwskjcMhzT1BUU0vpui0ZZK6iuF0ZPaZ5nGOKt3WxxMdnyPK657ew93XPC2j6GpXU%0aN91A263iOqZA+obDHUARBzW8hjdzjl3rq6MtNFqPZhZaW9wmshfE17mve4EuBOCSCCg6UM+%0ai4f8zLp2P9o6Ef0KC7Kbpa6LVuu3z11FTwy14MLnzMY17d+X4uTgjmOnoUu+1do38CR/y8v%0a6Sr/ZxozT921RrSluFubNT0FdwqZhkeOG3flGMggnk0dc9EFvjUdkc4Bt5tpJOABVM+lY9V%0aWCDUlsFDVVNZTRiQSb9LIGPyM8skHlzXFj2Y6Pjka9llYHtIIPHl5H+MpmgofabpC3aVs0L%0aqG7X6outZKIaWB9UHBxz5RIDQSOg+chdN2zOxaa0u2vvt7vNIImMdVGlmG42RxDeTQwkjJA%0aXNud5qnbVqi7XuxXirorY58FBFT0xc3LXYEmTgHPN3LvHctnaXr1t70VcbeLBe6My8P7tU0%0a+5G3EjXczntxj5yEEgotltlraOnqqa+6jfBPG2WN3jbRlrhkHBZ3FbDNk1rY9rhe9QktIOD%0aVtx/UXO05tKZR6etdKdNahl4NLFHxI6XLX4YBkHPMHqpNpnXLb9dWUIsV5oi5rncaqp9xgx%0a2Zz1QSuu/7FUfubv6FUOmbr8DeD4+qY4iUsnhix133yuaMfNnPqVvV3/Yqj9zd/QqasFnmv%0aGwWk8Ue5tXRSy1sA6hzo5HndI7cjPLvwg6cmovsT09adIaZibXamMLY3Rs5tp3uGXueemck%0anB6dTy6yvZ/pSPTNvlfVTCqvFa7i1tUTkvceeAT2DJ+fmfQIlM/SF2tFnfWWp8TtVzNM09P%0ahobO0jLXOzkDf7AOZyVp3TQOjLdqu02Segrwbix5iqPGiGBzRndx39PaEG/dKSs2aXqe8Wa%0aF1TpaseHVtHH1pXfKMHd7uw45EWTZrrQ3q3xV1rqGVFLIPJew+4jsPoKrW9aN0XoVtHep6W%0avleypjZDEyTfL3k8hunAPIE49Cnem9LWrT1RXT2indT+Oua+SIOO40gdGt6Dqf/wBGAggOv%0aaB972vWazyXCvpKSe3F7/FJuGctMpz2jsHYut9qig/GHU35639BcTX1FXXDbPY6a13F1tq3%0aW1xbUtjEhYAZSfJJGcjI9a7v2H6y/H+b+b2fpIIPsj0NS6i0zNWT3a80jm1T4uHR1AjYQGt%0aOSC08+a39pGiItMaRq7rQX2/yVELow1s1WC07zwDkBoPb3rR2R6f1Dc9MTT2jVMlqpxVvYY%0aG0rZcuDW5dkkdcjl6Ft7UdOakt+i6youmrZblSMdGHUzqRsYcS8AHeDj0PP1ILf0+5z7DbX%0aOJc400RJJySd0LZraWCupJqWribNTzMLJI3DIc09QVrad/1ftn71i/qBQDaPoaldQ33UDbr%0aeI6pkD6hsMdQBEHNbyGN3OOXeg7ul9N0WjLJXUVwujJ7TPM4xxVu62OJjs+R5XXPb2Hu652%0aoZ9Fw/wCZl07H+0dCP6FzdGWmi1HswstLe4TWQvia9zXvcCXAnBJBBWb7V2jfwJH/AC8v6S%0aCI7Kbpa6LVuu3z11FTwy14MLnzMY17d+X4uTgjmOnoVmjUdkc4Bt5tpJOABVM+lVBs40Zp+%0a7ao1pS3C3Nmp6Cu4VMwyPHDbvyjGQQTyaOueisGPZjo+ORr2WVge0gg8eXkf4yCZrTvFtpb%0axbZ6C4RcWknbuyM3i3IznqMHsW4vwkAEk4CCvbhsz0LbqGesrLZwqeBhkke6qm5AD9uoZst%0a2f2fUkVxvV0trmWyeYsoKXjSDdYCcuLg7J7BzPUH0LztL1jHqzUNv0zbJHmyurYoKqpiPKZ%0axeBhp6YHM+kjPQDNhXvUr9KTwWm26Wu1bSQwMEclFCXRtHTdzg8xj3oOHqPQ+z3T0VG+42q%0aYNqp200e5PM7y3Zxny+nJdj7U2jPwQ786m/TVf7TNY1V4pbM2bTV4t4guEcwdUwlolIB8hv%0aLm45Uz+2TX/iRqT82d9CCXaZ0zadMU80NkpTTRTOD3gyOfk4xnyiVWOudU2nVWqaXT8tzgp%0atP0b+NXzvk3RO5p5RN7xn+89gza2n7jJdrRT101FUUL5QSaeobuyMw4jmPVn1qH68pdK6Xt%0aNRcprBbai4TvLaeJ9M17ppnegjpnmf/wBCDRumqZNRaos1j0RXYpYP8qramnA3Wxt5CMZGO%0afTpjJb3FRfaFqO/V9w0zWzaWqLd4pcGOpzUzj7tISCGEYG7nd6qb6C07No3SFZXSURqr5Ut%0aNVPBCA0l3MtibgYGMnpyyT6FCtqN71PddORVFdpV9roqGqjqePJUte4OGWtBbgHmXIJPcot%0aoV+pHUtZZdNQ0ryCY6tzpeYOR0JHuUk0jRarpqqV+prjbp6Yx7scFHFuhjsjnkgHGMjC4MD%0a9pl0hjljk05QQyNDmkB73YIyPOC2tEw32ru0lVX6xpbrT0r3wz0lNTMa0Px0Lhg8uvRBval%0ah1y+6vdp2pskdv3W7rasP4mcc84BGMqudmkOt30l6+AKmysjFylFR40H5M2G7xbgHyeit69%0a6msljB+FrnS0zwM8N7wXkeho5n2Kodm2ra2kpr1T2CwVt4mqblLUMkZ9zha1wbjeeRyPLOD%0ahBK9Ob/27dRcXBk+Dod7d6ZxHlblVtFnp6maH7ENSPMbyzeZSktdg4yD2hRa7Ovke17Uk2n%0aamhppYqCOSd9Y1zm8MMYTgNBOei7Fmn2iXm2U9wt1301NSTt3o38OUZGcdCzI5goPez6K63%0abX981NcLTVWylnp2U0EdU0tecbvYcH7zPdz7VZcj2xxufI4NY0EucTgAd5VY6X1Dqx20d2n%0ab1UW2pjp6cz1LqOMgMyBujJA55c3s7V0dq813rordpqyQSNfd3OZPVY8iKJuN4E9mQfZkDq%0ag4Gz24Q6y2o3y/OJfDb4W09C0jk1ji4b3oJAcf+MrqbQdWVVdXfYjpH7veKnyKidh8mlZ99%0akjocdT2fPhR/RGnTT37Xths1ZNQOZFTww1DTlzTg8z8/POO84wtrVtlZs40NTu09USxXCet%0aiZU1nLiTAh2Qe4ej+/mgmdLoW1Q6FOmHN3qd0fly48oy9eJ8+cEegAdFHNDamqdOXFuj9YP%0aEVTDhtDWuOGVEfRoye3sHsPMc7QVUaMt8e0PSF1h1S99XJDcpooJ+QkhAazG6QPSeXQ9qC1%0a1BdqMGl46a33DU4kZLBUMFO+nOJnHeBLRjmW9p7uznhdmx0R0lpMw1dZWXIUcb5DI5pfI5o%0ayQ1reZ5DAAUB0/DJfaufaDrGN8dtpGGS3Ue6XiOMc+IWjr357Tz5ABB16XTFdqnWVTd9W0k%0aYtdHmG3UL8Pa8H/ALxw9PcRnP7Xnw9TSactu06y2FlpscVDKweNl1FGSHu3txuccujf4wXV%0ak1zf9UAwaGsczIX8vhOvG5G0d7R0Pv8AmW7aNmNubZbhBfpX3K53E71TWu5Pa7qNwnpg+3t%0a5ckGvtB0bTz0FNbtNaatsc9bKIpa5tNGBSx9ru/J9Hp7cKdWC1U1is1JbKEEU9MwMbnqe0k%0a+kkk+tV/HX6y0O0U9fQv1LZo+UdVT/APaGN/LbzJx9XKYaO1Zb9WUk1RbG1LBC8Rysnj3C1%0a2OnaCfmKDJrHTdFqqyTW6vbjPlRSgeVE/scPo7RkKvto19NBbqHRFBdA6umjZDW19VIGiGH%0aABL3cgC4evB73BaWvNIx6WbabhQXi9TSz3SGF0c9SCzddvE8gB5oUj25UVKzQl0rGU8TauQ%0awRvmDBvuaJAQCeuEGrR2LZbT0kML6qxTvjYGmV9c3eeQPjHyup6rr2zRegbrE+W2UFsrI2O%0a3XPp5jIAe4kOPNaUFHsw4Me8/TO9ujOZ4+vtWLYkKZsWqW0HD8TF3lEPCOWbnLd3SOzGMIM%0aexKnipZ9XQ07BHBFdHxxtHRrQSAPYrQVa7F+cmrnd93lVlICKBasqdoEd7lbpqit01s3W7j%0a53AOJx5WcuHbnsXH8d2s/gyz/wAZv6aC1UVVeO7WfwZZ/wCM39NPHdrP4Ms/8Zv6aC1VAds%0aF0lgsVNZqWQQz3mXxU1Eh3Y4o/vy5x5Dlyx3E9y5Hju1n8GWf+M39NTq4NoamxQUuqjRN48%0abONFM8NY54ALgMnsKCG0mhtmrnwRReIzTkta3FyeXPd0HISdSewLZuv/0y2gQ2tvl2WwuFR%0aV+bLUn4jPTu8yfWCo/sltelX0MtVWx234QguUni75JQHtDXAs3Rnv6LDqDT505boLjpvVFx%0akFyujI9yKccKSR7yHHLep8kj1IOxru636XTt8jn0UIqd1PK11aa6Fxa3BG/ugZPLnjqolqG%0avuz9lVthm0qKejbDSBlw8aicZAN3dO4BvDe5fNnmphtJo7ibVf5m6xYyl4Eh+DOBFkjd/ze%0a9ne59/XmuRa9N1F70Zaaav1xGygfTQSeJOp4vueGtLWb28HcsAepBZMFVfLhpuolFvitV4I%0acIYaiYTMaewucwdCqm2lQ63ZBZPh6psr2G4xCn8WD8ibB3S7IHk9VeL6iGOAzySxtgA3jI5%0awDcd+emFT22HV9krGWOnttdHXVNLcoqiSOm+6eS0HoR5JOSBjKDqapi1bHoTUh1VPaZYDSf%0achRB+8HbwzneA5YXat99fp/Z3pioZa7hcuJRU8Zjoo+I5v3EHJHdy6rj6nv8Acr9s/wBTSV%0alhqrVRtphwH1TgHyku55Z1bjl39VxrBX62pqHTdsprvp+E1tEx9DDNFKXGJsYIBcGbuQ3Ge%0aaDb1jrC6ai05W2i2aQ1AyesaIuJPTFrWgkZJPzfMrK0vQyWzTVpoJ8campIoX4PLeawA+8K%0aAX6p2jWOzVlzrbnp3xemjMjg1j953cBlo5k4A+dTHQFyuF10bbbhd2s8dqIzK4Rt3QWlx3M%0aD0t3UEd226nFh0lJSQSbtfcQYIwDzaz793sOPnd6F2LE616K2f0DqqZkFHT07Xve7q97hvH%0aA7SSTgKodZ0NfqSwag1le4ZaZsb46W3Ur+RjYJg1xI7+o+cu9Csip0HDqS4Wi43iunqLZT0%0akXDtx5M4m7zJI7DyyOp78ckHM0hSVuu9UR6tvUDoLTR5baqR/ac/wCcPsznvx2N57m0GzXC%0azXuLWmmIuJVwN3LhSj/6xD38u0AD2A9nPb0Hc6yq1rrGgnnc6ioZYWU0OAGxNIfyaB0HIex%0ae9p93r7VUaYbb6l8AqrnHDMG48thPNpygkOk9S27VFqZXWuYPacCSI/Hid5rh2f0HsXaUL+%0a1/QU2sKe/2mpntzw4uqaenOI6jl0I7OeCR0OOgPNTRAVOaqp6raJtC+C7VXGkobC3ffVtZx%0aAKgkcgMjJGMejdcrN1RcKy12iSpt1slulQHNaKaKTccQTzOcHoq201d7vpulmp7Rs4uEUc0%0apmfvVpe4uPeSzJCDp1Wh9UtpZnO1/XOaGOJb4p1GOnx1FNlel77ddIQ1Vs1bVWumMsjRTR0%0a++AQeZzvDr8y70e0293GprrbTaKq31kDd2eNtXl0eRyyNxcDR2q73oW00Gn6zSdVLVVEr3Q%0ab0/DMpJGQBunpkdqCY/YLqv9kGu/NB+mp7bKeakttLT1NQ6qniiaySdwwZXAYLiOeM9VAvs%0a61V+x9X/nX/AO4pXpK7XC8W+We62aa0TMlLGwSyb5c3AO9nA7SR6kEAtNxltA2mXKmZE+op%0aqwyMEjctyAeo5clsXuqfX6h2XV0rI2zVTZJnhgwN50UZOPRzXKl5Wbaxn/eHf0FblbveObJ%0aA3Ad4u7Ge/gRoPG0XS+mrRe7bca6xxy2+41jm3CpNTMHRvfkhwAeABkknl2Y7Vtaz0LofTe%0amK+6Ps4c6GP7kx1VNh8h5NHx+mSPVle7vp3aHeKCSiuddpqopZCC6NzJMHBBHRneAtO+aO1%0a/eoqCKvuWn3QUUzZooWh4YXN6bw3OYHd6UEv2eaVt1jtsFdTWttuuFXAw1EbZpJA3t3fLJx%0ahS9Q7TNLreK6tdqOvs89v3XbzKVrg/e7OrRyUxQEREBERAREQEREBERAREQEREBCMghEQVU%0a/YbpVzi4+O5Jyfu//AKL8OwzSuP8A67/L/wDorWQ9FV6nH7m6PSXKj/7JfN2ktmtjuuvtTW%0aep8Z8Ut/C4O7Jg+UMnJ7VO/tGaU/8Avv8AL/8Aosezv9d/XXzwf1SraVWHDSa94eh6R9Jcm%0auWIrefCv6QgGlNldg0ze4LpbvGvGYQ4N35d4cwQeWO4qfnoigOs9plu0xeRaX0NxrLgWB7Y%0aqaEOyD0OSR3HplXezjj3Q8v+fzcnnayH3bTOsNP68qtWU1LSah38tbGXGKSJncwE4GByyMk%0a8+XMqRWrbDYJRLDe2VVmromlz6ericDyGeRA5/NyJ7lz/ALKtoWo24sGl47XA4kCouMmDjv%0a3ORHsKyW/ZL8KVfwhry6TXmsLcCJhMUUee7dx7sfMs8dUT/K/N69vU2rH2+Y3Eajpnv9O8f%0ao0dDUtXr/W51ldIXQ2mkzHbKeTq7/7Qj688earlHIKn5tnGoNKyuqdn98lZFneNurDvRHnk%0agHs9mfyl19G6+u1XfYdP6o09VUF0cHESxt3oXhoyXZ7B2ci4cxzXeO3R7N47yzc7FHI/mce%0a0TSsdo8JiPlP6wsh4BaeXYqo2TU8NXetoFPVRMlglucjJI3tDmuaS4EEHqD3K13fFd8ypHR%0azL66baC3SzqZlzN3c1rqgeSAXEE/OBz556dF3knVqs/DjqxZI3rw/WEg1zSaH0xRtB07a6m%0a5VB3KWiipYzJM88gAMch3n+/kqjOg7gddQ0LmUUd1loDcfFeA3xdr98gQ7vTdwMZ7+avPRO%0agYLHVvut3qX3a/zc5KyYfF/JYPvR9enJcOrH/wDkPSfwN/8AMcqcmLr1No83pcLnTx5vTDb%0afszuZ8/l8P1ZNE0mitRwyQTabtdFeKY7lVQy0sYkicPV5Te5wVj0tHT0FC2mooY4KeNu6yK%0aNoa1o7gByCieutB0+opYrjb6h9sv1P/mK6Dk79q7HVv17we1pSC80+nKePUlRDUXRrSJZIW%0a4aefL149A+ZX0iYnUw8vkWpkrGStv8A8z5fL4Km2Wa2selNmdDHeap0Mszp3RsETnF+Hkcs%0aDHtXPtlinuGwCpnMToZoZpLhS8jljWvJyPnaHYPpUt2DW2jrdnNvfV0sE745ZtwyMDi3yz0%0az0W/qK669iuNZSWvSNJW2sEsikfVxt4jMdrS75xjCz1rPRE28NPXzZqxyb1xai3VuZm0RHb%0a3eHvcnXz6jVGy+yaktkL5rjSSU9dFHE0ucXggObgdcEn+KvzVE/wBmO0fTFjax4paGMXSrY%0a4YIOBuNI7CDjIPY5Zaa77SaWmZT02haGKFgw1jKyJrWj0AOUf09R7R7PqG83g6Thqay5Pa5%0azn1sQ4bW5w0Yf0xgeoKbW3PhPx7SjDi6azPXSJrvp9qPP8fLvK+hyGFT+v8A4WO2ex/Y8aU%0aXL4Ndw/Gs8PGZc5xz6ZU90TXairqOd+qbTHbKhsmI42TNk3m4HPIJxzypFuguDiBvd+Oa11%0ancbfPZKTjtNZnfy7q93dqPn6Z/94oRsjGtTpmb7GnWYUXjT97xzf39/dbnGOzGPer7VLaRq%0a9R7PGXCzzaVuF0pHVT5oaikBcCCAOwHkQ0HsI5qXDf1RYNoupLNNbLjJp4U0paXGIyNd5JB%0aHMg9oUrseoeDqaLSMlKfGKS3RzOqGyZacBoIxj0jmuKdo15x5OgtQE9mYnD/AKF42eW693D%0aW941Xfrc62Cpp200FM85cG5b6/vBzIGSSgle0P/UTUH7xm/qFcLQN9t1n0DpWK4VUcMtY1s%0aEDD8Z7i7HId3MZPQLt7RGVcuibxBb6SSsqZqd0TYo8bx3uRI78Ak46qJbNtmotTaW56md45%0adImAQQvdvx0gHMAdhcM/MD070Ed0hpOLV981VJcLrd4PFblJHG2mqA0YLndhB7lJItjVmhf%0aI+G8X5j5Dl7m1DAXHvPkc+pUW0XcNVUd+1a3S9mprjE65yGV00zYyx287AGXDKl3w7tM/FK%0a3fnbP8RBo7IqV1u1lrG2CqqqmCkfFHG6ok33Yy/r2Z9SsC/als9gdALzXxUhmBMfEz5WMZx%0agekKu9jstdPrbWkl2p2U1e58RmhY4Oax2X8gQTn2qzLnZ7ZdTGbpbqOsMedzxiBsm7nrjeB%0ax0HsQcL7Y2kfw7S/wDN9CiG1jWmnbvoC6UVtu1PUVUvC3I25y7ErCezuBKn/wBiOm/xes/5%0alF+iobtg05ZKDZ3damhs9tpqhhi3ZYaVjHtzKwHBAyORIQbul9f6WpdM2inqL1TRzRUcMb2%0aHey1wYAR07wur9sbSP4dpf+b6Fh0npbT8+lrNLNYrVJLJRQue99HGXOJYCSSRzK632I6b/F%0a6z/mUX6KDfNVBXWd1VSSCWnmgMkb29HNLcghVTs81pY9MbM7bBd6osqHsnkjgETnGQcV4wC%0aBjqCOZVsTQRU1rkgpomQwRwlrI42hrWgDkAByAUE2L0FHV7ObTJVUlPNIx0wa6SMOLfuruh%0aI5IIjTWWql2AU9Ruvjq6GU3GmJGC0CQ+V/FLnexSbaE+a96I0/qe0QPmraOenrY2RNLnEOw%0aHMAHPqW5+Zbt8uuuvHa2lotJUNZbN50cb5aqMcWPpzaX9o7CFpwXnaJTwsig0VboomDDWMr%0aI2taPQA9Av0g1TtUsdrYHGis8XwjUtcMfdDgsaR3jyDj0lWaqV05TbQrLdbzcvsWpqmrucw%0akkfJWRDcAzhgw/oM+4KzdI1l9raCWTUtsittWJS1kUUrZA5mB5WQT25HqQV5r8XY7Z7H9jx%0apRcvg13D8azw8ZlznHPpldzd2o+fpn/3isPdaXb2Bvd+Oa/UFCbIxrU6Zm+xp1mFF40/e8c%0a39/f3W5xjsxj3qQ6osG0XUlmmtlxk08KaUtLjEZGu8kgjmQe0LQ0jV6j2eMuFnm0rcLpSOq%0anzQ1FIC4EEAdgPIhoPYRzUgO0a848nQWoCezMTh/0IO1Y9Q8HU0WkZKU+MUlujmdUNky04D%0aQRjHpHNb20P/UTUH7xm/qFRTZ5br3cNb3jVd+tzrYKmnbTQUzzlwblvr+8HMgZJKlO0RlXL%0aom8QW+kkrKmandE2KPG8d7kSO/AJOOqDiaBvtus+gdKxXCqjhlrGtggYfjPcXY5Du5jJ6BQ%0avSGk4tX3zVUlwut3g8VuUkcbaaoDRgud2EHuUi2bbNRam0tz1M7xy6RMAghe7fjpAOYA7C4%0aZ+YHp3qMaLuGqqO/atbpezU1xidc5DK6aZsZY7edgDLhlBKYtjVmhfI+G8X5j5Dl7m1DAXH%0avPkc+pWtsipXW7WWsbYKqqqYKR8UcbqiTfdjL+vZn1Le+Hdpn4pW787Z/iLm7HZa6fW2tJL%0atTspq9z4jNCxwc1jsv5AgnPtQW2uPq6zO1Bp6rtjayajNQ0N40XUDPMEdoPQjuK7CIKe13Y%0aKDTX2CW61xcOFl3jLnHm6R283LnHtJVwqtdsDS67aJ3QTi7R5wOnlNWzcKPaU6vqXUFxsDa%0aQyuMLZGv3gzJ3QfI64wg1tuH/YdN/wvD/Q5WUqf1FpHaJqGKkjuVxsDm0s7amPc324eM4z9%0az5jmux4ltT/AAnpz+K/9BBZCrPU2zSu1Dqh11qtTVUMUb96lijj8qAcviu3hjmOoHcpbpCH%0aUcVJONV1FBPUF44RowQ0Nx25A55UXktG0W7yOFbfrdZ6ck+TRQ778fOeY9TkG3Z9m1BbrpS%0a3GpvF5rqqCQPZ4zUhzC75sZ967W0Ojir9EXqnqJI4mOpnEPkcGtDhzbknp5QCiNZs+qrTE2%0a80NbX6g1DTPa+nbXVOI97OCcZ7AScF2OS90ugLtqGpjrNoN2dVsad5ltpSWQM+cjGfVz/KK%0aCPaZv2o9a6bt1hsEb6ClggbT3C6v7A0Y3Y/SW49PPs6mwNI/Aenri7SFpikZVU1OKqRxbni%0aZIBc53ncxy5ciMdOUPnNXsr1FXT0tuqKzSlxPF3KcZNLL2juA+fGRjn5K7Oy6Csud2v+q7h%0aSy0pucjI6WKUYc2FgwD6/J/ilBKanSliqrxJdKq10tRXybu9LMzf+KMDAOQDgDnhRPYiA23%0aaja0ANF5nAA7OTF29Wa0bp2vbSGyXive+IStkpIA+PmSME55Hl3doXM2MW+vo9PXCoulJJR%0azV1fLVNhkBDmtcGjmDzHMHqg1rGAduOpgRkG3xZB+aNcV19fsquF0tNTTyVFqqt6rtIZ2PJ%0a8qI9wBI/p++Xi63C8W3a1qaTT1s+Ea59HBG1hdgMyI/LI7QDjtHXOcBdm27Mm3WOqrtdVT7%0ald6tm7mN5aylHYI/SPmx6OpIdbZhpurtVFV3W9+VfbrJx6nP/AHY6tZ6MZ5+zsU3VVUtTq3%0aZ/NHSVdNNqPT+8GQzwjNRCCcBpHb6+XTmOitRpy0EggkdD2IK30F+unrv9vB/QVj24vFTR6%0actLDmetuke63tIAIPve1Y9I1UdDtF2hVUwkMcIhkcI2F7sBrjyA5krHomkrda6s+zK7wugt%0a1MDHa6Z/XHP7ofaefafQ0ILVVa7B/wDVu9fwvP8A1I1ZSrXYP/q5ef4Xm/qRoLKVX7Sqq8S%0a6207YrRdpLbDXxSNkcxgeOWerTjPIY6q0FUO1N9xj2maSfZYoJbiIpOCyoJDCeec4I7MoOu%0aNE6vAwNoFSB+8R+mv37CtX/sgVX5kP008f2ofgnTn8o/8ATTx/ah+CdOfyj/00HAvjNU6U1%0aPpWGq1ZU3KnuNeyGSMwCMboewEHmc5DlcbWtaXFrQC45OB1PpVG6vqNVTaw0R9ldJbadguc%0afA8Tc4lx4ke9nLj6FeiCvNtn+hbD/DVP/Q9Ydt1wpJ9C3iihqI31dO6ndNE12XRh0g3c92c%0aH6lZtslqvF8t1mt9jpXSSmubM6o3gGwFrXYLvR5ROfRjqQujprQFptVnnpLhE26VNYRJW1F%0aSN4zPBz29gPMD2oOXBTbMeDHvO0xvbozmWLOfasWxMUwi1SKDh+Ji7y8HhEFm5y3d3HLGMY%0aUhqdD6Xip5ZI9OUEr2MLgwRDLiB09ahlt1jU2eklg0/s3u1K6Q7242nexhdjGThnzIOnsS5%0a0+qHd93l/oCns91t1PcIqGor6SKtlAMdO+ZrZHg5xhpOT0PsUR2PWK42TTNQ68xmKurqp9U%0a+M4ywEAAHHbyJ9ailyH2QeEDRCi8uK1Qt8Ye3mGlu87+s8N+dBcyIiAiIgLlX7T1qv7IWXi%0aiiq2wkmMSZ8knr0+YLqrxKXNje5jN94BIbnGT3ZQVLsl0nYa20VVbWW2CSpp7lK2ORxOWhp%0aG6Bz7Fy7PQ1Ue0Ci0fJH/7PtNxlu0bv/si0OiAHoc4+30LXtGmdQUun6u6ahNdT2mmnfXx2%0ail/z00pcCC8gcmggdckAE4C71t2fXO52/wCyGrr5bfrGomNWyZud2FpGGwub3Y5Hu6c8YIc%0a3Wtfp64Wm8VR0RfYbjNDI4Vk9tLAx+7ye529yA71i04/So0/bPGtBXqrqBTRcSojthe2V26%0aMvDt7mCeee3KklzrtcT2ertN50pDcI6iJ0D6mgr2RbwIwSA4Eg+r1LLab9qq12qjoKfQdU6%0aGlhZAwvucRcWtaAM4aOfJBLaKGg1DpWOnnttRT26eLhGjqmGKRrGnABAOR0GOfTCgW1GxWq%0ay0GmWWm301IDeIATFGGl3J3U9T61YFtutdJp6S43S0y0VVGyR5omSCZ5Dc4AIwCTjkPSqy1%0aNfK3XVy0/QWzT14poqe4R1M09XBuNY1vp5jGCT17EE72rfrd3397/AN4UeuFgqbvsw0vW2g%0a7t6tdHTVVG4dXERtyz5iAOXaQFIdq363d9/e5/pCgtoo9W6tsFos7G/AmnYqGnZLVNdvS1T%0aeE34uOwjs7OeSeiDzNfJ9rNRbbNQwS0tqhDKm7vPLDh0jae3mDg+vHkq5IYmQwsiiaGRsaG%0ataBgADoAq2umzV1pNPcNBVTrbdKZgYWSPLo6odz89p9noHVSDQuorrefGqS/WSottwo90Su%0aI+5SE55sPqPTI9KDn7cf1tLp+2h/tWqX2T/Q1v/e8f9UKIbcf1tLp+2h/tWrQ1pqK4Ulks+%0an9PU08t6ulMxkcoaQyJm6A5290z1+bqezIedkjxW6k1xdYzvQVFwEUbh0cGF/P2OCybZP+1%0aaO/hiL+kKVaH05DpXTdLbIHB72DfmkAxxJD1Pzdg9ACiu2T/tWjv4Yi/pCCyVimqIYCwTyx%0axl7t1ge4DePcM9SsqhG0PQEOs6u2zy3Cak8U3gQxgdvtJB5cxunl15/Mgm68TSMhifLK9rI%0a2NLnOccBoHUkrBcqsW+21FWYZp2wRukMcI3nuAGcAE8yqmkn1TtRxBDA+xaVefukj/wDO1D%0ae4d4Po8nvJ6IOnsa3rnc9Wajw4QXGt3ICRjLGlx/oe0epetpP65OgP3xL/AEsVgWS10lltV%0aNbrfFw6Wnbusb2+kk9pJySfSoLtZtN5muenL5YKI101rme+SAHm4EtI5d3kkcufMILHJwCT%0a0C4WitS0+rLGy50sEsEbnuj3JcZyOvTsUMq9c6vqaSWGl0FXQ1EjC1sj5iWtJHXG4M+0Lv7%0aM7NUaV0HT01zYW1MYknmjjG+W5JO6N3OTjHIZ59EEK1tR1endMa6mrWsYLzXMFGA8EvBdz5%0aDocA8l3rZRM1Q3Ql2sVRBJQWhr2Th7iHtPDY3dxg8xu9vo65WCwwVu0DU1NqK5wSUunre8u%0at1LIMOnk+VcPRgewDvznuun7ppbVTL3o+mNRRV0rWXC2NIaCSf843sHX1fMTgMGoHX+87UK%0aix2vUM9pporc2q8iESAneDSMEjrvdc9i3PsL1b+yBV/mLf01xb9WXqi2z1cmnbZHcqs2lrX%0awyTNiDWb7cuySO0NGPSu18P7RfxNo/wA/j/SQbex+51910pLNdat9XUsq5YuK8AEhuMdFOV%0aXOwguOi5zI0Nea6bebnoeXJWMgIiICIiAiIgIiICIiAiIgIiICIiAiIg8tja1xcGgE9SAvS%0aIhvYsZhjLy8sbvHlnHNZEQ3rwAAOgwiIgLzujOcDPfhekQF4ZG1hJa0AnmcDqvaIC87rd7O%0aBnvwvSICIiDHBDHAzchY1je5owFkRChM7EREBERAREQEREBERB5YxjCdxrWknJwMZXpEQeW%0axsa5zmtaHO6kDmV6REBYqiCKphdFURRyxO6skaHA/OCsqIPMbGxsayNrWMaMNa0YAHYAF6R%0aEAjI5rxFGyJgZExrGDo1owAvaICIiAiIgIiICIiAiIgLyxjGE7jWtJOTgYyvSIC8tjY1znN%0aa0Od1IHMr0iAiIgIiICIiAiIgIiICIiAiIgxiKMSukEbBI4YLwBkj51kREBERAwM5X4AAAA%0aMBfqICIiAvJY0uDi0Fw6HHML0iAiIg8uY1xBc0EjmMjovSIgIiICIiAtOlttFSVdTU0tLDD%0aUVRDppGMDXSEdCT2rcRAREQEREBERAREQEREBERB5kY2RhZI1rmHq1wyCjGhjWtYA1oGAAM%0aABekQEREAjPVfmBnOOi/UQEREBERAREQEREBERAAwOSIiDwIoxKZQxnEIxv4547sr2iIPEU%0aUcTS2JjWNznDRgZXtEQEREBERAREQEREBERAREQEREBERAREQEREBERAREQEREBERAREQER%0aEBERAREQEREBERAREQEREBERAREQEREBERAREQEREBERAREQEREBERAREQEREBERAREQERE%0aBERAREQEREBERAREQEREBERAREQEREBERAREQEREBERAREQEREBERAREQEREBERAREQEREB%0aERAREQEREBERAREQEREBERAREQEREBERAREQEREBERAREQEREBERAREQEREHiaRkMT5ZXBk%0abGlznHoAOpUO2Y6muOrKC43CshhiohVOio9xpDnMHPyskg9QMjHMFcbbvqYWfSxtdO/Fbcs%0axkDq2IfHPr5N9Z7l+0T9Taf0rp2k0dY6a4UrqJksz5pWsIkd5R6ub1JJQWYoVr7U9dYb3pa%0akomwGK51op5+I0khu8weTgjB8o964/wAP7TvxRt/50z/EUJ1/dNZVN70s+9WGlpKqKtDqKO%0aOZrhPJvM8kkPOBkN7uqD6DRQTTd313VXqmhvunKOjtrt7izxztc5nkkjADz1OB07VO0EY1Z%0arezaVqoILvJO2SZhezhxF4xnHYuH9uDSfy1Z+bOU9q5hTUk07gXCJjnkDtwMqubftSnuNK2%0apoNIX6qp3EhssMW+04ODggYQbB2w6T5ZnrPzZy/ftwaT+WrPzZyhOtNXVdfrHSVZLpm8Uj6%0aOaRzIJoSH1GdzkwY5kY94U2+2LcfxG1L+bH6EGah2r6Yra2npIJqszTyNiYDTuA3nHA5+tT%0a1RvQuq4dXWuorYKWalEFQ6ndHMRvbwa0np+29y7dxrILfQVFZVv3KenjdLI49jQMlBGJNSV%0as206LT1C2F1FBRmorHOaS9rj8UA55dWHnnkSpXVVEVJTS1FTI2KCJhfI9xwGtAySVS+libr%0aoLX2qJ/+13JtQ39zjZHlrQf+LHqC26G1X3V9j0/Y3tkoNMx2+mlqaprgX1RLAdxvdgjt7sn%0asCDLpra/bZrjd5b5XMpqEzBtDC2me54YB8ZzmgjnyOOoOezCk1FtR0lW1sFLTXJ7p55GxRt%0a8WkGXOOAMlveVHLdqh+zh32P6tY6aiijc63V0DATLGOjHN7HDpn+7mt7SNrrdXX+DV+oImw%0a0kQ/wDZVDne3Gn/ALx35Xb8+OmAgsxF5kZxI3MJIDgRkdVWFz2ZWO2W6prqy/aiZT08bpZH%0aGsbyAGfM6oOlrXU1yh1pp/TunpWNqal/Fqy5geGw+vpyDj2HkO9T9UFsy2dxant098ulbda%0aZs0pZSGKcCQxjkS5xac93LHxT3qQ2DQemL+2qdatR6jmFLKYJc1G7uvHZzjGfUgtxFXH2o7%0aV+G9Rfnjf0FMtNWWHT9pjt9NUVVRExznCSpeHvOTnmQAg6qj2tdUQ6UtkVbUUdbWNklEQjp%0aIw9wJBOSCRy8n3hSFYqkPMEnCDTLund3+mezPoUTvXZ1jmsWjqjcKt+3RQfi7qH81b+msVR%0atwtVO1pnsd9iDjugvp2Nye4Zeu3s21hLepq6z6hghpNRUEhE0LW4a9meT257OY9x7Vw/CEa%0a1tt07hoH/ALVi6D8lyzWteKdcW/J7eHBxrcmOPkxTG/8Aq/wzfbooPxd1D+at/TWeg2wUNZ%0aXU9MLBf4zNI2MPfTNDWknGSd7pzVkSGGCndLLuMY1u8XHAAGFBdAarr9W6hu9RS0sLdMwEQ%0a005aQ+WQdSPyf8A09OO56omIm35M1fUXpa9cU6j/q/wsHljK5/w3bP9/pv5Vv0rdnBMDwOu%0a6VRGyLZfZrtpg1GqrNUtrxO9uJnywu3RjHk5Hp54XV7WiYisM/Gw4b47ZM1pjWvDv4/jC0d%0aX3h79OVw09dKOK6CMmBznNcN4c8YJxz6ejK5OzDX1LqPTMU1yqYoblAeDUse4My8ffAcuR6%0a+0dig960noai17a9MUem5Kuoq2l8zxXTN4Dew/G58g7lkdnepoNjeiCP8ARD/zub9JVxOSb%0abjTdfHw8WGKZOrdu8TqN6+qZi92z/f6X+Vb9K3o3tkYHsIcxwyCDkEKltpeynT1s0XcKvT1%0anndc49zhCOWWV3N7QcN3jnkT2K09HRSQ6VtEczHMkZSxNcxwwWkMHIjsKsra3V02hiz4cNc%0aUZMNpnvrvGv7y7Kge1TU9fZIbVb7A5nw1calscQc0OAbkZyD3ktHt7lhuOy+1VNXVVk96v0%0aXFe6Z4bVtaxmSSceRyAVe6B0NS6xvF1r3V92bZqSUwUUxmHGkPXO8W4AxzwAPjDuKtYn0BA%0aHthjEzw+QNAc4DAccczjsWRVFbtB6ZuN3r7ZR6j1HJW0JAqI/GMbmenMx4PqXW+1Havw3qL%0a88b+ggsdRDWGvaDS90p7fVUNxq6ieLjNFJE1/LJHa4HsXR0jpmm0xRz01JV11U2WTiF1XKJ%0aHA4AwCAOXJRq8fr32D+DJf6XoNrTm0m3X2/QWiK23akqZmue01ULWNw0En74ns7lItV36l0%0a1Yaq51rvIhb5LM85H/AHrR6Sfp7FA47zb4tompdSXeoZDQWmFlsgc45Ln/ABnho7XAgjA71%0aistDXbR73T32/QOptOUrt6goHnnOflHjtH/AOgcskh0NnWubpdbvJaNV0kVDcJYW1VGGtLB%0aLGRnGCTz7fUe5WQojtB0o3UlFBPQzikvdC7i0dUDjdd13T6Dj1e0HV0JrYXaZ9mv0Yt+pKY%0a7ktO/kJcffM789cesZCCcIo1tJlkh0HfJIXvjkbTOLXNOCD6CoRpHZ3S3jTFsuNVf9RMnqq%0adsr2x1gDQSOwFpOEEr1JqWttuu9OWWBkDqS4iQzOe0l43Ry3TnA9YKmKoXU+haWh2g6ZtbL%0ateZY60SF00tQHSx4H3jt3l7Cpr9qig/GHU35639BBYq8vJDSQ0uIGQB1PoVWbIIpaLVusra%0a6sq6qCjmiiidUyl7sAyerPIdArVQRLQ+tINSy11HUUz7fdqORzZqOV2XBucBwPb2A9x+cLZ%0avmt9O2KufR3W5x09S0BxjLHuIBGR0BWrftFw3DVls1BRVclvr6Z2J3RNB8Yjx8U55Z7M8+R%0a9Axt18+kpa6SS4S2F9Y07j3TuhMgI5YJPPl0wg4s+1zR0ed25SS/tKaT+9oWp9t20T8rXar%0a3Xu7ODTDB9+fcuDtcqrE46Z+Cp7YQy4sdJ4s+PyW8uZ3egVofZJYvw1bPzqP6UG3aqs19sp%0aat1PNTOnibIYZm7r4yRndcO8dFE79tN09Y7tU26udVipgIa/cgLhzAPI+tS6hr6S4Rukoau%0anqY2ndLoZA8A9xI7VivUFXVWqqgttWKOskjLYpyzf4Z78IIP9uPSvn135ufpT7celfPrvzc%0a/SsEOuLzpWeOk2gW48AndZdqNu9E/9s0dD82D+Stja3qOqotH2q46erjH43WxNbNFg78bmP%0aPaOhwEH59uPSvn135ufpUq0lqe3aqt8tbaXSugjlMLjIzdO8AD0+ZwWntJuddatIVstpp6i%0aeulAgi4LC4sLuW+cdMDPPvx3rPoHTzNL6Wora0DjNbvzuH30rubj/cPQAg0dX67otL3GKjq%0a7ddKp8kQmD6SFr2gEkYJLhz8n3hcT7b9q/AeofzVn6al2taq70OnKuq09DDPXwgPEcgJ3mj%0a42AOpxnATRuo6TVNhp7lRHG+N2WLOTFIOrT9eYIKCGHbNZROITaL8JiMhni7N4jvxvrL9t+%0a1fgPUP5qz9NYq7/AGgbd/BR/wDmKdanvlJp2yVVzuDsQwtyGg83u7Gj0koOFpTaBQ6kuviF%0aLbLtTScMycSqgaxmBjlkOPPmpdPNHBEZJ5GRxjq57g0D1lR/QFxvF203DX3+CGnqKhzpIo4%0awQREfi72e3+7Hauftjpais2c3aCjglqJ3mHdjiYXudiVhOAOfQFBJ/ha2/hCj/lm/SoVtO1%0aRXWa3UV0sFfRzQU87TWUwcxzpYyR0PMgdhxz557CsVl2V6Sms1BLWWd3jL6eN0u9UTNO+Wj%0aeyN7lzzyXA0rpjROo9R3u30mm3CjtrxGKwV0xEjs4xje7w7nk8gO9BZ9s1Habjb6esgr6YR%0aTsEjQ+VocMjoRnkfQtuO50EsjWR1tK97jgNbK0kn0DKiP2p9F/gc/nU36ai+o9C2+w600bN%0apq1TxxmtLqp7DJK1oa6PdLiSd0c3d3uQXEi1LtQsudsqqGWSWKOojdG58Lt17QRjIPPBVVa%0av0BZNN6drbpUXvUJEDPIYaxvlvPJrfidpIQSGo1Ncq7atT2CzysFuo4DLcCWB2T1wD2Hmwc%0avOPcp+qN0LsxpqvSzL3frldaWqqWOqHeLTBmIuoLstJJI5+sLs6f2fab1BbGV9p1FqOakeS%0a1rzUhuSDg8nRgoLZRVx9qO1fhvUX5439BTu0UDLXa6Whhkmljp4xG18zt57gO0nlkoIVctq%0adsortXW8Wm9VMtHKYZHU8DXt3gew739K7WitZUWrhXeJUtbTOo3NZI2qY1py7PYCe49VHNn%0a9VFRXzaHVTndhgr3SvPc1ocT/QuJpXVVJpPRb7nXNNTfr7UyVsdFGcySFzsNz3N5Zz6eWUE%0ay2jasqNPwUVDZYWVd+r5Qymp3DeGM83OAI5dnUd/YVn2c6qOqLM91ZG2nu1JIYKynAI3Hg9%0acHmAce0Edi5egNMVrbjNqjVb2yX+rGGR58mkj8xo7Djl6PWc4NbWC4Wm9/ZdpFrX1zG4rqL%0asq4+0gedy9eARz5ELHUZ1frS06TlpmXc1AdUBzmcKPf5NxnPtCz6P1VbdV20VVtlHEaAJqd%0ax+6Qu7iP7+hXfQVz9uPSvn135ufpT7celfPrvzc/SsdwvGsNH1lRUXambf7E6Rz+NSM3Jqd%0apOcFvaB6/2wXdm1ZRXjQd5vGn6ouNPSTODt3ddFI2MuAIPaOXoQcb7celfPrvzc/SuzpPX9%0ak1Tc5KC1OqTURxGYiSLdG6CB1/4gvOzu7VdXs6oLpcnzVlUYZJHlrd58m69+AAOpwAAFytk%0a1rq5fhTVF6hdHdLtMS2N4w6KFpwG4PMdPY1qCxFB9U6iuFh13p+GaRnwDcg6ncNwZZN96S7%0au5t5ftlu6y0pUahqaeaC/3K1NhYWllJIWh/POTgjmqr0Hoqq15pllwu2o7r5FS5rI3SGRrS%0a0DDhvHkeZQX+oPQajuFx2p19mpHR/BFvpWunO5kmU4wA7/i6fklcifTcmiYX6huGrLzW09C%0a10nis8xLJnEENYQT2khRrQmir7fLU7UdJqya2T3aR80zKeIu3iHuHMh47c8uzKC9EVF0tm1%0aVU69rNNR63uX+S0oqX1O67qd3Dd3f/KBzlXNZaSegtNJS1dW+tqIYwx9Q8YdIR98Rk/0oN5%0aRHaHqis0nS0FdFbxVW4zhlbIHeVEw9CB6T2nlyA7ciSRXCjlrZqOKrp31kIBkgbIDIwEAgl%0avUdR7Qofs31BLr7SNdLfKSl3HTvpXxRNO45m4w88knPlH3IJlb6ynuNDBWUUrZqadgfHI3o%0a4FbCqLSE1Xs+1odJ1xlmstxeZLbNgu3HH70/0HuODyBKs74Wt/wuLX43D8ImMy+L73lhvLm%0aR2dUG+uHZdVWa93Kst9srOPV0hImj4T27mHbp5uAB59y7ipXYy3G0nWXokkH/AL4oLqREQE%0aREBERAREQEREBERAREQEREBERAREQEREBERAREQEREBERAREQEREBERAXmRxZG5wa55AJDW%0a9T6AvSIPnDVNsuOotPaj1pqCGSnc10dPQUz8gxtEzWnI9HMeklx7ldVHFXz7PKOK0VDaa4O%0at0Qglc0ODX8MYyD7PQuVtv8A1srv88P9sxSbSn+q1m/eUP8AUCCO7L9VyagtctHdQYr7bnc%0aGricMFxHLfx6cYPp+cLibYP8AWrQH8Jj+vEpDX6MD9e0WprbWeJStaWVkbWZFS3GAD3cuRP%0aob2hR7bB/rVoD+Ex/XiQWiiLSlu1uiuMdvlr6RldIMspnTNEjh6G5yeh9iD9vX+hq/97yf1%0aSqb2Xai1Jb9GUdNatJSXKka+QtqW1bYw4l5JG6Qeh5Kaa0vWq6Wa401s0zHWWwQkCrNWxhI%0aLPKO6TnkSR6lCtl971bRaMo4LLpeO4UTXyFlQatkZcS855E55HIQa+tNQaiqtYaSqK3S0lH%0aVU00jqanNU15qSdzIBx5OMD2qbfZhrL8QZv5wZ+io1qJmu71qCw3R+kmROtUj5GxitjIk3t%0a3kTnl8X3qR/ZNr/wDEiL+cI/pQauwBzn6ZvDpGbj3XWUuZnO6dyPkuhtRpbrfZrTpq3wzR0%0aNfIX1tY0eSyNmDu57z159cAd6gmyy86qorTc2WXTTLjC+4SPleapse5IWtyzBPPGBz9Kvan%0ac99PE6ZnDlLQXMzndOOYygpzRkTYdimq4o87jHVrRnuDAF0dP2/Wt003Zae23WgtVm8Qp92%0aeOIvqHDhtzyPIc88wR2LS0l+s1q/90rv6gXRmp7TVbNtLMvmoZ7PTMo4nPZDUCN1Q3hjycd%0aXew9qDQrKPQ+lZpY6/jao1DUZY6OT/ACqZ7j2Y6N9flfOtiwaFukVvZX2KurNKV8znPdbXS%0aipgxnycg9uMZznHcFrafuVPEw0uyzSxlc7yH3atYWR/PvO8p3zZHzLZfJRaOujbrqi71N+1%0abK0xwUdMT5G996yMdAe89ewZQWJpmK7w2iNmoZ6aouIc7ffTtLWEZ5dQOeMdgVd7d6u5Tw2%0a2zUdHXS2+ofxaySliL3FrXDDR2d559oCsYXaOnsLLpd2G3METZJmSnJhJxyJHcThcb7Y2kf%0aw7S/8AN9CCOW/aNS2+hp6Ok0jqOOngYI42Ck6NAwO1RDZfrZtjhvTTZLvWeM1zps0sG/w8/%0aeu58irS+2NpH8O0v/N9Cr7ZFq2w2eC/tudygpzPcHyxb+fKYR1HJBJ/tps/FXUn5p/6qxWn%0aLQcYyop9sbSP4dpf+b6F17DqC1X+OZ9nrYqtkRDXmPPkk9OqDqrw+RjPjOa35yvLZ4XTugb%0aNGZ2jedGHDeA7yOqiWt9nlm1jWwVV28Y4sDDG3hyboxnPcubTMR2WYq0tbWSdR8tubr3SM1%0ayvls1Bpusp6O90kjWvfIfIlizza4DrgZ9pHcRxPCAka61acG+1zhdIs4P5Lls/aM0p/wDff%0a5f/ANFA9rGzax6WorRLbfGd6qrmU8nEk3vJIcTj08lky9cUmdePxfQej549+Rir6yZ6fD2f%0a77W1tKs1z1NZae2Wm4QUlNPI1ta5x8t0PaG4/o7e/rmR2C3W+xWimttuEcVNAwNY0OHtPeS%0aeZPeq9bsM0oWgnx3n/wDb/wDov37RmlP/AL7/AC//AKK2OvfV0/mwWnjTjjF62dR3+7/lON%0aXyX1to3tKx0cteXjlVE7m729CDnoq6vN82n2W11FfcKbTcVLAwve77p0Hd5XMq1rNbobTaa%0aO30u94vSxNhj3jk7rQAMn1KFbYtJXnV1lgo7PWwwxsfxJaeUECYj4oLh0A5nGOZx0wustbd%0aO48XHBy4oyxjyRHTvxnf7qw0JRa9uVzqdZ22jtctTcQWh9WXjDQQPIAPIeSBzzyHtm1Tctq%0atLTyT1FLpuOGNpc9zjIAABkn4yx2vaHWaRhp7brPTU9qgia2JlVSN4lPgch06Dl0BJWnr7W%0aY1wafSeiZvGTXgGrqwCGwxdo549fs6nlnr00rqLTt62WM3IzdVsVej3+MREfGJ14MOktX7S%0a9V2s19roLH4rvmMOmbI3eI6keXzHZ6irO0TJqSSgmOrYaGKrEn3MUe9ulmB1yTzzn3Lf0zZ%0aqbT9jo7ZQtxBTsDB3k9pPpJyT6SuhPLHTwSTTODIo2l73HsAGSVpx0msbtLxeZyseW1oxY4%0arXfb3oBttr7pT6TFFZqWomkrnmGV8DC8sjxlwwB29PmyuPpfXFHp6w0dro9K6k4VOzdLvFB%0al7urnHn1JyVL/tjaR/DtL/AM30J9sbSP4dpf8Am+hWsKrdJa1bb9d6ouJsl3nFa5h4EMG9J%0aFjPxxnkpx9tNn4q6k/NP/VRjRWrrDQ7RdXV9XcoIqOrcwwSuziTGc45KwftjaR/DtL/AM30%0aIJFa6vx+20tYIZYBURNl4UrcPZvDOHDsIyoNeP177B/Bkv8AS9Smxapst+nkhs9xhq5Y277%0a2szyGcZ5hQ3VVbT27bBZ6ytk4VNBappJH7pO60F+Tgc0Gja7Rb6LWt607e6JlwpnyG+0G+3%0aee5x5PafO5jAB5Hd5rXZpXRup9PV+roKC4SGTj1EkAn3X7zSS5uBkA8sgekLZo79Ras2xWe%0apsD31FJQUUoqJ+G5o8oOAHMA9SPat/Z01tn1nq7TLwOBxhX07D03JAN4D0DLB7UHP0vs10Z%0aqCwUN1pqasZHUx7+4akncPQtz24II9S3dL6c0fqGjNLb6GqEdjrnRx1Ln7rnuDt4hrwcubz%0a6HGM8sdVyrJcqnQ+idYUk8U0QttXIy3yPYQ14k5M3SeuD5Rx3qc7MrGbBoq20kjd2oezjz5%0a68R/Mg/NkD1IPW0/8AW+v371coTovS+qqrSdpnotay0dNJTsdHTiia8Rtxybne54U22n/rf%0aX796uUI0Y3aJ9ilp+Cnaf8AEPF2cDjcTf3Mct7HLKDian0/qGn2haYpKrVMlTXTiTgVhpWt%0aNPgc8Nz5WVNvsP1l+P8AN/N7P0lCNTjWv2wdM/CDrN8LYk8T4W/wunlb+efsU23dqPn6Z/8%0aAeIORsap6ik1lreCtqjWVMc0TZKgs3TI7MmXY7FYGrdOwamtjKKpq6ylYyUS79JIGPJAIxk%0ag8uf8AQoBaoLzs+pNV6p1HFR1UtXJA/hUkpaCTIWu6t5fHB7eitG21QrrfS1YYYxPE2XcPV%0au8Ace9BVWhrX9j+2G5WiCurqqljtnEb41LvnJdGewAdp7FL63ZvpOtrJ6qps7HzzyOlkfxp%0aBvOcck4Du8qP297Y9vl5fI5rWNtALnOOABmLmSuXtQu1HqY6TbaLhN4lVXN1HJLTvLCfKY1%0a2D68g9OhQaG1bRWn7IdPfBdubT+NV7YZsSPdvsOOXMnHqU++1do38CR/y8v6S4s2xuzT7vH%0avF+k3Dlu/UsO6e8ZYottG0bDpChtdbbrveZpJq+OBzaipDm7pDj0AHPyQguHTun7Xp2lkpr%0aLSNpYJH8RzQ9zsuwBnyiewBcTWmkqy7V0N2sd3qbbeaePhxuDiYXtzndc35z15+kFTE8wq6%0a+wjVf7IFb+Zj9NB7sOqa+oubNMa3shirqlrmxyxx8SmqWgZPfjkPSO/HRaG26JhtWmbdA1r%0aRJdImRsaMAANLQAP+ILbOiNVcidoFZy7fExy/51WFwfLddf0lqrNcmWGgcZIrlPEGsjmGDh%0ag3sHmG8yQOR9GQ+lUVcs0Vql7Q5u0GsLSMgijGCP467OldOXy03J9RddU1F2gMZYIJKcRgO%0ayCHZ3j0wR60Es3h3hQe1aSqrHr2oulmqYIbLXsLqykdn/O9hYByHM59GSO0YxXnZRpy8XWq%0auFZ474xUyGR+5MAMnuGFpfaW0r//AFD+XH6KDFXkfqgbccj/AEWf/mLsal0lVak1jQVF2qY%0aX6comcWOjaTmSb8sdCP7hjHMlVvVbO7JHtWpNPN8a+D5aE1Dsy+XveV246cgpr9pbSv8A/U%0aP5cfooLKBb0BCi2rp9YRVcA0rS2qamMf3U1hcHB+ezDhyxhca27I9NW640tbT+PcamlZMze%0amBG80gjIx0yFYaCl9a6u2gaetYN0prFB42TBF4tvul3iDzaN88x39+F+6Jsm0LStm8Ttlss%0ae5K8zPdUPcZC4gdSHAcgAF1dfaV1LVawo9R2zxG6RUODBb58s3Mdo54JzzzkcwORwt627Uq%0aCOqFFqmgrLBXd1QwujPpDgM49OMelBxtT6r2h6atT7jdaLTrKdrms8niFznE8gBv8+0+orf%0aorptPrKKCpjtenmMmjbI1shka4AjIyN/kfQuc6R+1PWNOYWP8AsRtEm857xgVUvdju/obnp%0avYVvoNS0urHWylddGRMrjG0zth+IH45huc8sqotsNXWV2r7Xbqq13Kq0/RltRO2khLzO855%0aZ6dOXXlvOVs3q70Fko/G7rUspqbeDOI/OMnoOXzLhfbG0j+HaX/m+hBGrltLjltdVA3S+oY%0aw+FzAXUgDW5aRz58gFHNluum2LR1PQmw3qtLJJHcalp9+M5cTgHKnl32haUmtNbFFe6V0j4%0aHta3yuZLTgdFFdj+stP2bQ1LR3O6QU1U2WQujfnIBcSOgQSO3bSGVtwpaUaa1BCZ5WxcSSl%0awxm8QMuOeQGclT9RP7Y2kfw7S/830Lu2W70F7o/G7VUsqabeLOIzOMjqOfzoK70lbGXmu2k%0a22SR8bKqtdEXt6tyHDK5Vmq7JS6HrK/Udo41ztLTYqqSnaN9rPiNcMkAcnAb3Vb2ldRWvTd%0a/1vU3qq8Whkuu4x3Dc/LsOOPJB7isWh6Vmr6baDNDG9tuu025TOe3GXBrvK9pYUGtq3Quit%0aOW2huEtFXVFHU1EcJlZVECNr+e+fRgf0LqXrZdouz2iruNXDW8CmidK7FQckAdB6T0WOxsf%0aq7YbUUEjS+tpIX0+52iSE7zB8+AwetaeprjWX7Rej9NvZPBcbw6NlU2Rha9scRw9xB58yA7%0a0gFBNdLWOxVlXR6ttlFNSVFVTYDXHc3mux5TmgkF2B17c56rp6v07FqW1CjlqqqkfHIJop6%0ad5a5jxnB9PXp/QuxTwx01PFBC0MiiaGMaOgAGAFD9QaV1BcbxUVVv1hVW6lk3dylZTB4jw0%0aA4O8M5IJ6dqDhM1JqbQ8rKfWFM+7WjIay60jcvaOziN9n0uUl1xHSW/Z7qF1JBFTxzUkznN%0aZGGZc9uMkd5yFxTofVRGDr+tIPYaMfpqvdqIudm4FlrtbT3J9W5oqIHwBjIo8ghzyHE9cHG%0aOg+bIW7sqhMGzyxMcME04f6nEu/vUrVWWXRt7ltdN8D7RZpKBjGshMFK1zA0DAAIf2BdWg0%0adqanr6aao1zWVEMcjXvhdSACRoOS0nf5ZHJBOK2QRUc8h6Mjc72BUZsst2uZdIxSabudqpr%0ac+V5bHUsJfvZwT8Q93era19Xttei71VvcG7lLI1p/KcN1vvIXM2QUTqHZzZY3jDnxum9T3u%0acPcQgiFitl02hwVFLqu5CSKz3V0UsNPGGx1AY3GMgA9eh7ie3GOzsYqDQ2+76bq3YqbNWPY%0aM8sxOJId6yHH1he9ip4lt1HUfK3qoPqwz6VCtttWyz6rNTYax0dyraJ9PcYYhnEWAA4nsJH%0arAaCgl+ykm8ah1ZqfmYayqFPTOPbHGOvrG57FZRIaCScAcyVH9AU9tpNH2uGyTNnoWwgtlH%0a37jzcSOw5zkdnRYNplfU27Q91loYZpqmSIwsETC4t3/JLuXTAJOfQgiGx0G86i1Zqd3NlVU%0a+LwOI+8HPHs4fsXvwcv9R6z+EJP7ONSzZrZDp/RNsopG7tQY+NMO3ff5RB+bIHqUT8HL/Ue%0as/hCT+zjQWi6NjpGvcxpezO64jmM9cFVltgpJrPX2bWduYTPbZRFUgffwuOOftLf+P0K0FX%0aegLrU6+0rfae/CJ8Lp5KMGNm6dzdHM+kZ6oJ5QVcNfQ09XSvD4J42yxuHa0jIPvVRbHm42k%0a649E8g/wDfOUr2Q0d6tWnZ7VfaZ8baKofHTSuIxLHk9BnOAc4J7CMdFtaR0fBYNS366RXDx%0amS4ymR8O4Bwcvc/GcnPxvQgmCIiAiIgIiICIiAiIgIiICIiAiIgIiICIiAiIgIiICIiAiIg%0aIiICIiAiIgIiICIiCD7ao3y7NbsyJjnvJhw1oyT92Z2KSaVBbpi0NcCCKOEEHs8gLqIgiet%0aNVV2naimjo9PV93ZM0uL6UE7hB6HDT3qB1U+ode6z03LJputtNvtdSKiSSqDhvYc1x5ua3z%0aAABnqroRAVMgfZB4QbZqLy6e1Rbs8g6AtYRjPfvPx6irmWpR22ioZ6mejpYYJql+/M+NgaZ%0aHd5x1//AEoPy9f6Gr/3CT+qVDNhX621u/dJv7Ryn5X4AGjAAA9CD9Vb1u1elp5Z4I9PX6Se%0aNzmAeLtDSQcdQ48vUrIRBXuxG2V9u0nUyXSmkpp62tkqhFI0tcGlrRzB5jm0+rCsJEQVxsZ%0agiqtHXOCpiZLBJcahj45GhzXA4yCD1Cx6pvdhiu8Vqp9JVN6uNtAjhhioxwoQQCBkjAGN3H%0aIgKygAOgAX6grYUOvNSMDKuopdL20jHBpfulQW928OTfnBGO5SPSmirNpkmWhgdLWvzxKyo%0aO/M8nr5XZn0YUmRBhq6WCsppKesgiqIJBh8crA9rh6QeRXJ+xHTf4vWf8yi/RXcRBw/sR03%0a+L1n/Mov0VXOxmw2e4U+ojX2q31JiuT2RmamY/cbjoMjkPQriWGnpaelD/FoIoQ87zuGwN3%0aj3nHUoOT9iOm/xes/5lF+it+22q32tj22ygpKNryC8U8LYw4+ndAyt1EEItugIaHaDVapFw%0ane+beIpi3kC4YOXZ5juGOXLuU3REBVJ4QoPwZpz+FYv6rlba8vY14G+0Ox3hcXr116WjiZ/%0as+auXW9P1nxG/Mv1EXbO42rNQUmmLJPdLiJTTQlodw27xySAPeQq8G1W73jdZpTR9zq98eT%0aNU/cox6c8wfaFbMkbZGbsjQ5vXBGV+hjW9GgepV2raZ7TpqwZsOOvt06p+fb6QqGbSOudZt%0a4erbtBara/wCPR0DcueO5zj09rh6FtV+xezxxRS6crK2z3GFuG1MUrnbx73An+ghWsi59RT%0az7yv8A4pyK9sc9Me6PD/P4qaOpde6HONT24X21N/8ArtIMSNHPm5oHd3gD8oq1LTWw3uy09%0aWYHtgq4g/gzsAO64dHN59h6LoFoIw4A/OgAA5dF1Sk18+yjkciuaInoiLeevP8ABxPsR03+%0aL1n/ADKL9FPsR03+L1n/ADKL9FdxFYyqd0NYbPU7S9Z0tRarfLTQOj4MUlMxzI+vxQRgepW%0aN9iOm/wAXrP8AmUX6K60VLTxTSTRQRMlk+O9rAHO+c9qzIOdbbJarXI+S2Wyho5Hjdc6np2%0aRlw7iWgZChV9jZNtqsccrGvjfa5mua4ZDgS/kR3Kxl4MUZlEhY0yAYDscwPnQR3Uhutmt8X%0a2HWOjqpny4lh3mQNDcHyuoBOcD1qKi6bQW1bqpuh7YKlzQx03jUW+WjsLt/OPQrPRBSur6b%0aaFqcW6Ot0tTMpaSpbUuhbWRETEdA7L+mMj1qXWW868nutLFdNL0lLQveBNM2rY4sb2kAPJK%0aniIPwgOGCAQewoAAAAMBfqIK32pWy8Mv+ndRWKgdcH217xLTsPlFpx07fOHLOOXJfg2jXnH%0alaC1Bn0ROP/QrJRBTOsLrqjXdsFiodJV9uhnlYZqisy0BoOe0DtAPaeXRXBRwCmpIYGc2xM%0aawfMBhZkQU1fND3fVm0u7VFSJ7ZZdxkEkocN6pjAad1uORBIB58hgdowm1e2RWBuiaTTtFE%0a10FfmngzgSSZZjeJ7ScZJKuVeXMY8gva1xbzGRnCCuPh3aZ+KVu/O2f4ihu0246urKC0x6m%0asdLb6QXCNzJIZ2vJfh3k4Djyxk+pX2vL2MeAHta4A5GRlB6Vc3Xabu3Kqtth09drpXU8joZ%0aAI9xjXA4OSMnHqCsZfgAHTkgqyWy671kOHf6uDT9pf8elpDvSyN7iQT1+f/hUrg0DpqLT7b%0aObXDLSNySZBmQuPV+/1DvSMd3RSlEFWSaQ1Ro9xm0PczW0AOTa645AHcx3If1fnKlehtUT6%0ajhqmVtorLZWUjhHNHM3yS4+aTgnv6do65UoRAREQVhX/AO0Dbv4LP/zFZ6/N1u9vbo3u/HN%0afqAotrXW9t0i6lZcYayaWqDjCynjDi7GM8yQO0e1SleSxpe1xaC5ucEjmEFZjW2r72S3Tek%0aJYIz0qbi/cbjv3Tu59RKR7PLrqKpiqtf3p1ayM7zKCk8iFp9J5Z7uQB9Ks5EFYVuzGe1VL6%0a3Qd5qLRUHmaaRxfC/0HOTj5w5erVrjUNqulLatZafmE1RI2GGsohvRyOJwOWcek4PqCs1EG%0arcKCjuVPwLjSU9XBkO4c8bZG57DggjK5v2I6b/F6z/mUX6K7iIIvedJ6djs9c+OwWlr2wSF%0arm0cYIO6eYOFEdi2nrLcNA0lRX2i3VVQ6WUGWamY9xAcccyMq1HND2lrgC0jBB7QvFNTw0s%0aQipoY4YxzDI2hoHqCDkfYjpv8AF6z/AJlF+iulb6CjttPwLdSU9JBku4cEbY257TgADK2kQ%0aVrs9o6at1LrmOsp4ahgum8GysDwD5XPB7eZXX1LcNW224MptL6cpK23CIESOnZFh2TloaXD%0al07O1TBkUcbnujja1zzlxAxk+le0FYUt02g0jXtpdD2yBr3F7hHVRNBcepOH9fSuIabaE/W%0aw1JPpamlqI6bxaGE1kW5EO0jy855u/jFXUiCK6QuWqq2rnbqax09tgawGN8VQ2QudnoQHHH%0aJa+sde0mmrlHbTbrjXXCWMSxxU0WQ5pJHXPeD0BUyX5gZz2oKvdX7RNUjh0Nvp9M0L+s1Q7%0aenx6BjIP/CPnXf0ps9tFjpqjxpnwpXVYxU1NY0PMmeowc4GefaT2kqZIgrW5bN57XVPuGgr%0apLaKo83Ur3F9PJ6CDnHrBHdhbmk9XXyW9x2LVNhnpa9zXObVU43oHho5knOB2dCeZHIKfIg%0arHanT3LU1+s+k6SCojt8zvGqyq3CGbjT8UHoSOuO8tW9qKu1zQVs1BpfT1DNbI2Mjpqh0zQ%0aQN0fel46HI6disBEFJ2qTU+k7TBpKzW6SbUNa51XNWOGYYA84yHdCQAMk8gfOU60RoWk0/S%0aVMle8XK61zSKyqmG9xAerBn73v7+3sAmSIKhrrPe9mlwmuWmI5LjpuZ2/U24kl0He5vbj09%0a3UHGVa1vqTWUNPUuglpzNG2ThSgB7MjOHAdoWwiAqQ0u7Vuzl1wtUWmJ7vQSVDpoZoHnnkA%0aZyA7qGt5EAhXeiCqp9f6wmhfHSaBroZ3Ahkkj3Oa095G4P6V3tkGm6zTOkvF7m0Mraid1RI%0azeDtzIaACRyzhoPrU3RAUL0loSLTuqbvemXGeodXl33F7cBm8/eOTnyjkYB5cs96miICIiA%0aiIgIiICIiAiIgIiICIiAiIgIiICIiAiIgIiICIiAiIgIiICIiAiIgIiICIiAiIgIiICIiAi%0aIgIiICIiAiIgIiICIiAiIgIiICIiAiIgIiICIiAiIgIiICIiAiIgIiICIiAiIgIiICIiAiI%0agIiICIiAiIgIiICIiAiIgIiICIiAiIgIiICIiAiIgIiICIiAiIgIiICIiAiIgIiICIiAiIg%0aIiICIiAiIgIiICIiAiIgIiICIiAiIgIiICIiAiIgIiICIiAiIgIiICIiAiIgIiICIiAiIgI%0aiICIiAiIgIiICIiAiIgIiICIiAiIgIiICIiAiIgIiICIiAiIgIiICIiAiIgIiICIiAiIgIi%0aICIiAiIgIiICIiAiIgIiICIiAiIgIiICIiAiIgIiICIiAiIgIiICIiAiIgIiICIiAiIgIiI%0aCIiAiIgIiICIiAiIgIiICIiAiIgIiICIiAiIgIiICIiAiIgIiICIiAiIgIiICIiAiIgIiIC%0aIiAiIgIiICIiAiIgIiICIiAiIgIiICIiAiIgIiICIiAiIgIiICIiAiIgIiICIiAiIgIiICI%0aiAiIgIiICIiAiIgIiICIiAiIgIiICIiAiIgIi5V/u3wRTxzvgdLE54Y8tONwHtU1rNp1Dm0%0axWNy6qLzE9sjGvY4OY4AgjoQvSh0Ii06i40tPWQUs0u7PPncbgnOPm6JETPgiZiPFuItK71%0a8dst8tXK172R4yG9Tkgf3rNR1DaqkhqGAhsrA8A9QCMqemdbNxvTOiIoSIiICIvE0rImbzz%0agIPaLly3F5OImho7zzKxCuqM/HHsCDsoudBccnEzQPygug0hzQWnIPQoP1ERAREQEREBERA%0aREQEREBERAREQEREBERAREQEREBERAREQEREBERAREQEREBERAREQEREBERAREQEREBERAR%0aEQEREBERAREQEREBERAREQfjnBrS5xAA5knsVPa0us17rH1MQd8HQP4ER7CcZJ+c49mFMtd%0aXOaR0Nitp3qyswH4PxWdx+ft9APeuRry2Q2nStto4OjJvKd2udunJKCfW3/R1L+5M/oCgUk%0aldrLUFVSRVT6a10xIO598M4BPeTg9eg988oDu2umPaIWn/AJVCtko/ye5uPxi9mT6nfSgwX%0arTdTpmkNystwqMQkGRjj1GevLkR6CFNNP3Nt1s1NW4DS9vljsDgcH1ZC86oaHabuYP+7SH/%0aAJSo5oV7hoasIPNhmx/Fyg5tMK3XF2qi+rkp7VAcBjO0HOOXaeWST0X7erJWaShZcrNXTOh%0aY4CWOTpg94HIjsXR2UNHwNWO7TUY/5W/Su3rcB2lbiDz8gH/mCDftVwZcLTT1zRutkjDyO4%0a9o9RyoBbIK3XFfVTVdZJBQROAbEw9/QAdM4HMlSfZ4d7SVIHcwDIPVvlRRlZJpHUNTSWosu%0aEExy6nbnfYR0GQOoye/0oMt8s1ZpBkVwtFfM6EPDXxyH+kdCFPKS4xzWSO5PG5GYOO4dw3c%0akKvbxeqnUdbTWuvY20UznhzuNvEk9nMgf3D0qaahgZRaOrKeAERxUpjb82MIIlaqKu1tPUV%0alwq5YKFj9xkUZ5Z64A6cgRzS7UNdoqanrbdWSzUT37j4pDyz1wR05gHn2KQbNGgaXjI7ZXk%0a+1fu0poOlpieyRhHtQd19whbaTcOZgEPH9Jbu5UBs9urtaPnrrpWyxUYeWMij6Z7gDyAGRz%0a7V15Xu+1eDnn4q1vqyAt3Zy0DSdKR1c55P8YoI3c6Wu0RVU1VRVctRb5Hbr4pDyz3EdOYzg%0ajuU7uFyipLNLcR5UTYuK0edkch68hcHae0HTIJHSdhHsK1b09x2XQnPM08A9W836EHNstlr%0aNXRSXG8V0zIHOLY44+nLuB5AdntSrbXaHulK6OrkqbXOcOY/sx1GOw88ghSvQwDdJ24DzCf%0a8AmK4+1ZoNjpXdoqQP+V30IJJf7k212WprsB24zLB2OJ5D3kKFWXTtVqel+Er1cKjEpPDYw%0a9BnGefID0ALoa1kJ0FRknm8Q5/i5Ui0q0N03bABy8XYfcghrX1ujL9SU0lU+ptVScAP+9Gc%0aHA7CMg8uoUz1Lc/gizVFYAHPYAGNPa4nA+n1KK7WgPFLc7tD3j3D6Ft7THk6Wpzn407M/wA%0aVxQcyzaZqdR0YuV6uFQTNl0bGnoM9efID0AL9ppa7SGo6ahnqn1NsqSA0v+9ycZHcQcZx1C%0ammnGhun7YB08Wj/qhQ/ax5PwS8fGDpMH+Kgk+rru6y2SWpjAM5Ijiz03j2+oAn1KLWnSM17%0aoo7hebhUmacb7GtOd0HpnP9AW1tXcfgmibnkZ8/8p+lTC2gNt1K0DkImgewIIPaamv0zqiG%0az1tS6poajAic89M8mkd3MYIVgqvtonkahscjfjbw5/M8KwUBYqmphpo9+pmjhZ50jg0e0r9%0aqJmU9PLNIcMjaXuPoAyVXOn7a/WVfVXO7ySGmY/cjia7AHbgdwAI+fKCwqWtpKvPilVBPjr%0awpA7HsWwq/1HpT4KijuOnBUsqYXjMTCXkg9o7fnHTC7t4vs1BpJlwkhMVZIxrRG9uN2Q9eR%0a7uZ9SDtVVdSUhAqqqCAnpxJA3PtWSCeGoj4lPLHKzzmODh7QoLprSMFyoW3K+PmqKip+6AF%0a5GGnoSepJ6rUvdBLou5U1wtUkhopXbkkTjkd+6e/IzjuwgsWpqIaWF0tTLHDEOr5HBoHrKx%0avr6NlOyofV07YH82yGQBrvmOcFcDXsrJ9FzzRnLJOE9p7wXNK4+lNKUtzs9NWXWWacvaRFG%0aHkNjaCQAP6UE6pqqnqmb9LPFMzzo3hw9yxVFyoaaTh1FZTQyebJK1p9hKrO/W6fS+oIGWSo%0akYKpm6zePMEnGD39hB+hSmPQVrNNu1L6iWpcMvn4mCXdpA6e3KCWMe2Rgexwc0jIIOQV6Vf%0a7O5ZqK93SzSSGSKEuc3PQFrt0kd2chWAgIiII9qR13g36mgnYymjZlzN0F2e08x3elRdupL%0as5wBrAMnGTG3A9ysd7Q9pa4AtIwQVVl6oTb7lNTnO6Dlh72novS4PRk3S0Rti5PVT2onssK%0amZcPgdzJZ43V5a7dkAG7ns7Pm7FHHVOoBdG0Da2J05bvEtY3daPSd365C3tN3lgsMhqHeXS%0aNwe8t+9+hetKwu4FVdqoEy1BLhgZIaO769gVPTOLq6oj/LvfXrpl3qBtQ2kibWPa+oA8tze%0ahPuWwoWytvtwiqKymkZTwRE4jIGeQzjmOfrXc0xdJLpQF8zQJY3bjiOh9KpyYbVjqW0yRM9%0aLsIiKlaLSvM0lPaa2aF27LHC9zTjOCGkhbq52oj/7BuH73k/qlTXvMObeEo5aWajuVvhq47%0atGxsgJAdE3I54830LLV2XUFZTvgqbrA+J4w5piHP3LqaL5aaov2p/rFdsLTkzTS8xWI7T7l%0aNMUWrG5RCks2oaSnjgp7tE2Jgw0cMHA+chbEdv1IJGl93hLQRkcJvMfxVJ0Vc57T4xH0h3G%0aGI82OaRkMT5JXBsbAXOcegCglLHdr1dZbzbjBGxpMUPHzyaO7ke8+0qSaolmFI2njtr6+Kb%0aIka15bu4xjoPrhcuju1yo6aOnp9OTMijGGji//uqzDE1rM11ufkryzE21Pg0dSxahbZag3G%0aoo30o3d9sYO8fKGMcu/C2rXDqY22lNNU0IgMTNwOByG4GM+T1wsd7uF3ulsmozY5ouJjy9/%0aOMEHpj0LPQXi70lFT0/wDM/hRtZvcTGcDGcYV89Xq4jUb38FXbr3uW3TQ6nFTEaipoTCHjf%0aDQclueePJ64UlUW+yC8fi/N/K/8A7qkFunlqaOKWogNPK4ZdETkt5rJlraO86/DTRjmPCGy%0aiIqVwSACT0C4dVOZ5S4/FHJo9C6tc4tpJCO7C4gODlARdak4E8eeFGHj4w3QtjgQ/JR/xQg%0a4K3rZOWv4Tj5J6egr9uD4mDhxxsD+0ho5LRY4te1w6g5QSFERAREQEREBERAREQEREBERAR%0aEQEREBERAREQEREBERAREQEREBERAREQEREBERAREQEREBERAREQEREBERAREQEREBERARE%0aQEREBERAWGslfBSTyxxulfGxzmxt6uIGcD51mRBVdlq7xQXWquNTYa2rrJ/v3RvbuDtAG6f%0aQPmCx61vVfc6GCOttE9Cxsm8HyB2HHB5cwFbCiu0G01t2t1NFb4eNIyXecN5rcDB7yEGTSl%0a2rbizxartc1HFHC3dleHYf0HLIHzribKXcJ91pX8pWOYcfNvA/3e1TqhY6Kip43jDmRtaR3%0aEBRG8aauNLen3bTkrGzSEmSFxAyT1xnkQeuD2oO9q6VsOmbk55wDA5nrcMD+lcTQdM92iZW%0aAc5zLu+nlu/3LSq7VqjUJjp7sYKOjDg5wYQd704BOT85AU3t9JFQUUNLTjEUTQ1vf859KCG%0a7J5Wm2V0OfLZMHkegtx/0ldrXkrYtKV+8cFzWsHpJcFxq/Td0td4luOmZGYlJL6d5A6nJHP%0akR7MLDU2XUmopoo74+Gko2O3iyMg5+YAnn855IOnpQy0ez4TRjErYZpW/PlxH9y09lcERtt%0aZVkB1U+Ysc88zugA/0kqZQU8UFLHTRsAhYwRtb2YAxhQk6dvVgrpptNSxy00pyYJCOXoOeR%0ax35BQdTaNTQTaYqJZWjiQFro3doJcAR6wVgonzV+zRxlJdKaWQc+pDSQPcAufU2bUuopI4r%0a0+Gjo2u3iyMg5+YAnJ+cqb0lLDSUcVLCwCCNgYGnny9KCM7MZmv00WA+VHM5pHz4P969bTZ%0aWx6ZcwnnJMxo95/uXOOnb1YLhNPpuSOamlPOCQgY9BzgHHfnKHT981BXwy6jfHBSxHIhjIJ%0aPoGM9e8lBvy0z/tacLB3hRB+PVvLLs1lbJpaJjTkxSPa70HOf7wpMY2GIxFoMZbu7uOWO5Q%0aRun77p6tmk06+OopZTngyEAj5846d4KDd2oytZp2OMnypJ2gD5gSvy+Uzxs0ZFg77KaFxHd%0agtJ/vWqzTt5v1xhqNSvjipoTkQRkHPoGMgZ7TnKm9RBHUU8kErA6KRpY5veCMYQcPQMrZdK%0aUO6ebA5jh3EOP/AKLj7V5Wi00UOfKdPvgegNI/6gsMFk1Fp2eVtifFV0cjt4RyEAj5wSOfp%0aB5rNR6cut2u8VfqaSMMhILKdhB6HOOXID2koM+uKZ7dCxMIOYBFvejADf712tHytm0xbXMO%0aQIQz1t5H+hdCvpYq6jmpahu9FK0scFCKS0an08+WCzugrKNzt5rXkDHpwSMH5jhB+bVnCRt%0asp2c5XPeQB6gP6V0dpcBOlmbvMRTMJ+bBH94WC06buVbeo7rqSVjpIiDHC0g4I6ZxyAHXA6%0aqW3KjiuFDPSVAJilbuux1HpHpHVBqaWmbPpy2vYcjxdjT84GD7wVEtqRE9ZaKVnORzncvnL%0aQP6CvVHa9U6f36a1GCsoy4lgeQN31EjHzZIW3ZNN3CovTbvqKVj548GOFpBDSOmccgB1wO1%0aB52rRF1lpZAOTJ8H1tP0KVWeVs9popWHLXwsI/ihfl4t0N1t01HUZ3JB8YdWnsIUNo6DVti%0ajNHbxT1lKCdwucPJ+YEgj5uYQeNekVGrLJSs5vy0kd2Xj6FYSh2nNNVou7rxfpmy1n3kbTk%0aNOMZPZyHQBdjVkV1mtW7Y37tVvjOHBpLeeQCehzhBtX+N01iuMcYJe+nkaAO07pUc2WSsdp%0a+aMEb7Kglw+cDB+vcpNaGVbLZTNuLg6rDBxCO9RGp05drNdJqzTMkboZubqd5Ax6OfIju5g%0ahBM62rgoqd09XK2KFuMvceQycKI7SXtrdK09TSvEkAna/eb0Iw4Z9pC15rNqPUUscd9fFSU%0aTHbzo4iCXfNgnn855KYT22lmtRtz4/wDJTGIg0dgHTHpGAgx6cmZPYbfJEQWGBg5dhAAI9o%0aIUc2qTMbYqeIkcSScFo9Aacn3j2rVpbTqfTxfBZ3w1lEXEtbIQN31EjB+Y4WWi01c7rdYq/%0aU8rC2L4lOwgj5jjkB7SUGbU8bodm0UUgIeyCBrgewgtXX0P/qrbv2h/rFNZ0NTcdO1NLRx8%0aSd5YWt3g3OHAnmeXYs2laSeh0/RU1UzhzxtIc3IOOZ7RyQRTaD/rRYv2zf64VgqHaws1fcb%0a9aqijg4kMDgZHb7Ru+UD0JyeSmKCvtJfri3z9rN/aNVgqHads1fR6zutfUQblLOJOG/fad7%0aL2kcgcjkCpigIiICi2ubfxqRlZG3y4eTvS0/Qf6SpSsc8TJ4XxSDLHtLSO8FWYsk47xaPJx%0akp11mFV2ynkrKyOliJHFIa7Hd1J9WMq1IImQQMijAaxjQ0DuAUf0xYn22qqZqjBdnciOc+T%0a3+vkpBPG2aF8T/iPaWnHcVo5meMt/Z8FPHxTSvfxcnUFuqbjDu0tXwmNaQ5g6PPcSFp6Jq4%0a5aOSlbC2KSE5du/fZ7fn5LThtd8tnGgtz4308hyHEgEenn0PtXY01Zzaqd5lcH1EpBeR0GO%0agHtUW6a4prvfuK7m8TrTtIiLI0i4+rZRDpyuce2Pd9px/euwohrKZ1wraKyUxy+V4fLj71o%0a+pPqCtwV6ske5Xltqsu1paIxafoGnkeEHe3n/euqvEUbY42MYMNaAAB2Be1xe3VaZdVjURA%0aiIuXT8URN9vNTc66mttDBM2mkLCS7Bxk46kdxUv7FX9tvdLZtQXs1fE+6zeTuNz0LvpWjBT%0aqi2o3MKM1tTHfTrePap/BFP8Ayo/STx7VP4Jp/wCVH6S9fZvau6o/if8Aqvz7N7V3VH8T/w%0aBVZ0ZP9v8AX93G6f1MunbzW11yq6Ovp4oZIGgkMOeftKkihWkKqOt1PdamHPDkaC3eGD2Ka%0aqrk0il9RGlmG3VXYiIqFzFVs4lNI0dcLhKRLkV9MY3l7B5B9yDBBK6GQPb2dR3rpT1jW04f%0aGQXO6Du+dclEAkuJJJJK9wsMkrGDtK8LqW6mMY4kgw49B3BBvIiICIiAiIgIiICIiAiIgIi%0aICIiAiIgIiICIiAiIgIiICIiAiIgIiICIiAiIgIiICIiAiIgIiICIiAiIgIiICIiAiIgIiI%0aCIiAiIgIiICIiAiIgIiICIiAiIgIiICIiAiIgIiICIiAiIgIiICIiAiIgIiICIiAiIgIiIC%0aIiAiIgIiICIiAiIgIiICIiAiIgIiIC1GW+lZXvrWwtFS9u66QdSPqFtokTMeCJiJERESIiI%0aPwrSo7ZTUdTU1EDCJKh29ISScnn7OpW8imJmI7ImInxfmB3BMDuC/UUGoaNNbKamrqisiYR%0aPP8c7xIPqW8iKZmZ8SIiPAREUJEIyMHmERBqS0ETzluWH0dFiFtGecpx+1XQRBrwUkURy0Z%0ad3lbCIgIiICIiAiIgIiICIiAiIgIiICIiAiIgIiICIiAiIgIiICIiAiIgIiICIiAiIgIiIC%0aIiAiIgIiICIiAiIgIiICIiAiIgIiICIiAiIgIiICIiAiIgIiICIiAiIgIiICIiAiIgIiICI%0aiAiIgIiICIiAiIgIiICIiAiIgIiICIiAiIgIiICIiAiIgIiICIiAiIgIiICIiAiIgIiICIi%0aAiIgIiICIiAiIgIiICIiAiIgIiICIiAiIgIiICIiAiIgIiICIiAiIgIiICIiAiIgIiICIiA%0aiIgIiICIiAiIgIiICIiAiIgIiICIiAiIgIiICIiAiIgIiICIiAiIgIiICIiAiIgIiICIiAi%0aIgIiICIiAiIgIiICIiAiIgIiICIiAiIgIiICIiAiIgIiICIiAiIgIiICIiAiIgIiICIiAiI%0agIiICIiAiIgIiICIiAiIgIiICIiAiIgIiICIiAiIgIiICIiAiIgIiICIiAiIgIiICIiAiIg%0aIiICIiAiIgIiICIiAiIgIiICIiAiIgIiICIiAiIgIiICIiAiIgIiICIiAiIgIsHjTO5yeNM%0a7nIM6LB40zucnjTO5yDOiweNM7nJ40zucgzosHjTO5yeNM7nIM6LB40zucnjTO5yDOiweNM%0a7nJ40zucgzosHjTO5yeNM7nIM6LB40zucnjTO5yDOiweNM7nJ40zucgzosHjTO5yeNM7nIM%0a6LB40zucnjTO5yDOiweNM7nJ40zucgzosHjTO5yeNM7nIM6LB40zucnjTO5yDOiweNM7nJ4%0a0zucgzosHjTO5yeNM7nIM6LB40zucnjTO5yDOiweNM7nJ40zucgzosHjTO5yeNM7nIM6LB4%0a0zucnjTO5yDOiweNM7nJ40zucgzosHjTO5yeNM7nIM6LB40zucnjTO5yDOiweNM7nJ40zuc%0agzosHjTO5yeNM7nIM6LB40zucnjTO5yDOiweNM7nJ40zucgzosHjTO5yeNM7nIM6LB40zuc%0anjTO5yDOiweNM7nJ40zucgzosHjTO5yeNM7nIM6LB40zucnjTO5yDOiweNM7nJ40zucgzos%0aHjTO5yeNM7nIM6LB40zucnjTO5yDOiweNM7nJ40zucgzosHjTO5yeNM7nIM6LB40zucnjTO%0a5yDOiweNM7nJ40zucgzosHjTO5yeNM7nIM6LB40zucnjTO5yDOiweNM7nJ40zucgzosHjTO%0a5yeNM7nIM6LB40zucnjTO5yDOiweNM7nJ40zucgzosHjTO5yeNM7nIM6LB40zucnjTO5yDO%0aiweNM7nJ40zucgzosHjTO5yeNM7nIM6LB40zucnjTO5yDOiweNM7nJ40zucgzosHjTO5yeN%0aM7nIM6LB40zucnjTO5yDOiweNM7nJ40zucgzosHjTO5yeNM7nIM6LB40zucnjTO5yDOiweN%0aM7nJ40zucgzosHjTO5yeNM7nIM6LB40zucnjTO5yDOiweNM7nJ40zucgzosHjTO5yeNM7nI%0aM6LB40zucnjTO5yDOiweNM7nJ40zucgzosHjTO5yeNM7nIM6LB40zucnjTO5yDOiweNM7nJ%0a40zucgzosHjTO5yeNM7nIM6LB40zuciDUREQEREBERAREQEREBERAREQEREBERAREQEREBE%0aRAREQEREBERAREQEREBERAREQEREBERAREQEREBERAREQEREBERAREQEREBERAREQEREBER%0aAREQEREBERAREQEREBERAREQEREBERAREQEREBERAREQEREBERAREQEREBERAREQEREBERA%0aREQEREBERAREQEREBERAREQEREBERAREQEREBERAREQEREG9wI/N95TgR+b7ysiIMfAj833%0alOBH5vvKyIgx8CPzfeU4Efm+8rIiDHwI/N95TgR+b7ysiIMfAj833lOBH5vvKyIgx8CPzfe%0aU4Efm+8rIiDHwI/N95TgR+b7ysiIMfAj833lOBH5vvKyIgx8CPzfeU4Efm+8rIiDHwI/N95%0aTgR+b7ysiIMfAj833lOBH5vvKyIgx8CPzfeU4Efm+8rIiDHwI/N95TgR+b7ysiIMfAj833l%0aOBH5vvKyIgx8CPzfeU4Efm+8rIiDHwI/N95TgR+b7ysiIMfAj833lOBH5vvKyIgx8CPzfeU%0a4Efm+8rIiDHwI/N95TgR+b7ysiIMfAj833lOBH5vvKyIgx8CPzfeU4Efm+8rIiDHwI/N95T%0agR+b7ysiIMfAj833lOBH5vvKyIgx8CPzfeU4Efm+8rIiDHwI/N95TgR+b7ysiIMfAj833lO%0aBH5vvKyIgx8CPzfeU4Efm+8rIiDHwI/N95TgR+b7ysiIMfAj833lOBH5vvKyIgx8CPzfeU4%0aEfm+8rIiDHwI/N95TgR+b7ysiIMfAj833lOBH5vvKyIgx8CPzfeU4Efm+8rIiDHwI/N95Tg%0aR+b7ysiIMfAj833lOBH5vvKyIgx8CPzfeU4Efm+8rIiDHwI/N95TgR+b7ysiIMfAj833lOB%0aH5vvKyIgx8CPzfeU4Efm+8rIiDHwI/N95TgR+b7ysiIMfAj833lOBH5vvKyIgx8CPzfeU4E%0afm+8rIiDHwI/N95TgR+b7ysiIMfAj833lOBH5vvKyIgx8CPzfeU4Efm+8rIiDHwI/N95TgR%0a+b7ysiIMfAj833lOBH5vvKyIgx8CPzfeU4Efm+8rIiDHwI/N95TgR+b7ysiIMfAj833lOBH%0a5vvKyIgx8CPzfeU4Efm+8rIiDHwI/N95TgR+b7ysiIMfAj833lOBH5vvKyIgx8CPzfeU4Ef%0am+8rIiDHwI/N95TgR+b7ysiIMfAj833lOBH5vvKyIgx8CPzfeU4Efm+8rIiDHwI/N95TgR+%0ab7ysiIMfAj833lOBH5vvKyIgx8CPzfeU4Efm+8rIiDHwI/N95TgR+b7ysiIMfAj833lOBH5%0avvKyIgx8CPzfeU4Efm+8rIiDHwI/N95TgR+b7ysiIMfAj833lOBH5vvKyIgx8CPzfeU4Efm%0a+8rIiDHwI/N95TgR+b7ysiIMfAj833lFkRAREQEREBERAREQEREBERAREQEREBERAREQERE%0aBERAREQEREBERAREQEREBERAREQEREBERAREQEREBERAREQEREBERAREQEREBERAREQEREB%0aERAREQEREBERAREQEREBERAREQEREBERAREQEREBERAREQEREBERAREQEREBERAREQEREBE%0aRAREQEREBERAREQEREBERAREQEREBERAREQEREBERAREQEREBERAREQEREBERAREQEREBER%0aAREQEREBERAREQEREBERAREQEREBERAREQEREBERAREQEREBERAREQEREBERAREQEREBERA%0aREQEREBERAREQEREBERAREQEREBERAREQEREBERAREQEREBERAREQEREBERAREQEREBERAR%0aEQEREBERAREQEREBERAREQEREBERAREQEREBERAREQEREBERAREQEREBERAREQEREBERARE%0aQEX4XAdSAvzfb3j2oaekXnfb5w9qb7fOHtQ09IvO+3zh7U32+cPahp6RAQeiICIhOBlB+L9%0aUP0vtBsmpL9XWm3vmFVSDJE0ZZv4OHboPPkcZyB1CmC5raLd4WZcN8M9OSNSIiLpWIi518v%0aNBYqB1bdqllNStIa6R2cAk4HT0lRM67ymtZtPTWNy6KLVt1fS3GiirKGeOellG8yVhy1w9B%0aWxvN84e1Nk1mJ1MPSL832+cPam+3zh7VO0afqJnkhIAyUBF54jPOb7V+hzT0cD8xQ1L9RFF%0adQ6/wBN6eusduu9yEFY8BwZw3uABOASQCB07Vza0V7zKzFhyZp6cdZmfh3SpF+NcHAEHIK/%0aV0rEREBERAREQEREBERAREQERcXWGpLfpLT1Xery6ZtDTAGQxROkcMkAch6SOZ5IO0ij2g9%0aXWvXGmaa+WR73Ukxc0slAbJG5pwWuAJwfX0IPapCgIiICIiAix1ErKeCWaU4jjaXuOOgAyV%0aGtBa80/ryjqqrTFW+qhppBFK50L48OIzjDgM8kEpREQEREBFqXW40dpt89fc6mKlo4G70s0%0art1rB3k9ix2S72++22K4WasgraGUkMngeHMdgkHBHcQR6kG+i8SyMiifLK4NjYC5zj0AHUr%0al6d1JZdS08s+n7pR3GGJ25I+mlEga7GcEjtwg66IiAiIgIiICKFU+1HR9TrR2k4bzG6+tld%0aAYOFJu8RoyW7+7uZ5EYz15dVNUBERAREQEREBERARRPaBr/T2gaOlqdS1UkDKp5jhbHC6Qv%0aIxnoMDGc8yFKYJY54Y5YXtfFI0Oa5pyHA8wQUHtERAREQEREBERAREQEREBFC7ntHstt2j2%0a/RVTHWi710Ylie2NphwQ883b2fvD2dyy622i6b0Vc7TQ6hrvFprlIWRHdy1gH37z963OBn0%0a9wJAS9F5Y5r2Ncxwc0jIIOQQvSAiKJ0G0DT1frms0jTVUjr7SNL5YTC4NaAGn42MHk4dqCW%0aIiICIvG+ziGPebv43t3PPHfhB7REQEUF2qbTLNs1pLdU3yCsnZXSuiY2la1zxujJcQ5w5DI%0a7e1TSknFTSwztY9glY14a8Yc3Izg+lBmRFX2iNqNr1hrW/6cttFWiWzue2WrcGmB+6/c5HO%0a9knOOWMA80FgoiICIiAiIgIiICIiAiIgIiICIiAiIgIiICIiAiIgIiICIiAiIgIiIK22laM%0a1FqO609TZNRT2unjh3HxRyyNDnbxO9hpA6HCiA2V63IyNb1f8vN+krl1HRVNxsdbR0VXJRV%0aM0RbHUR/GYewj6+xVVsd1hW2+6VGi9WPc25Uri2nkkdkyDru5PXlzB7R83PLkrTrjq83ucP%0aPyJ49pxdM9HlqJnXvc92yvW7WknW1Zgc/8/N+kobou0at1VertbqfVdwgkt79x7n1UpDvKc%0a3lh35K+p5f8275iqJ2C/wCv2s/3Y/2r1XkxRW9Yjff4tnD9I5MnGzZLVrusRr2Y9719qrXH%0a47Vf8vN+kvz7Vmt84+zerz++Jv0ld1yrae20U9XWStip4WF73uOA0AZJKpbQVzvuv9pE9/p%0a6qpotP0BMTImu8mUdjSOhJ+MT1HIeld2x0rMV77n4s/H5vKzY75Z6YrXz6Y+ngtfRlsrbPp%0auioLpWOrqyFpElQ5xcXkuJzk8+hC1te6rg0dYjdKqnlqIxI2PcjIByfnUlVa7faCsuWg5IL%0afSVFXNx4zw4IzI7APM4GSr77rSel5fEimflVjN4TPfyRv8AVBWr8EV3tZ9KfqgbV+B672s+%0alWRs7o302hrFBV05injo4mvZIzdc0hgyCDzB9Ci+2rW0mjrZRx2psBudVJ5IezeAY34xx6c%0agev0Ki3rK06rX/J6uL7Hnz+oxcfc7/qn9lG6h1rSv19T6o01Sz0U4cHzRSEYkd0PQn4zeR9%0aqtFvhA2rdGbRXZx3s+lWxprxyosVDNeaeCK4yRNdOyNuGtcRkgZJ6fOunwo8/5tvsSmC9dz%0aFvH4HJ9KcXN00yYN9Pb70/spX9UFavwRXe1n0q0tF6hi1VpykvFPDJDFUb2I343huuLeePm%0aXG2uUMtXs8vEFDSvnqHxgMjhjLnu8odAOZWPYpR1NBs2tNNXU81NUM4u9FMwse3MriMg8xy%0a5runrIydNp3GmbkxxMnE9dhp026ta3vtrxTlUR4RFylut0sek7cd+oqJRLI0Z6k7rAfRzcT%0a8wKuu7V9PbLdUVtZII6eCN0j3HsAGSvnTZNcTq3bTV3ivZl5iknhaf+7GWsaPU049655Nt6%0ax+9Z6FwTWb8yY3GON/j5LL2qxSaZ2Pz09nnmpTSMp4Y5IpCx4AkY3qOfMf0qC6T0FqzUWnq%0aK6x63uMLamMPEZlldu+jO+rB2/8A6111/bw/2rFzNmGutM2zQlno6+80kFVFCGvje/m09xX%0aN4rOXptOo00cW+avo/wBbhr1Wm/ftvycj7U+r/wAfbh/Hl/xFwNc6L1ZpPTVVeJda3KpbAW%0aAxtmlaTvPDeu+e/Kt/7ZOj/wAP0P8AHUI2za205ednlyorZd6WpqpHRFkbHZccStJ9wKjJX%0aFFZmJ/N3w8/OvyKVyY/ZmY37Hl9E32T1M9Zs9ss9XNLPO+HLpJXlznHJ5knmVl2nyyQaAvs%0asMj45G0kha9hwQd08wVq7G/1tbH+4f3lbG1f9bu//vST+qVfE/yt/B5VqxHpCaxHbr/upzQ%0a+zm+ap0tR3lusa6lFQHnhEPfu7ri3rxBnpnoupsOpbhFtC1BDJdqq40VujNM6SVzsOeXjmG%0aknHxHDqpNs0urbJsKp7lIMimp6iTHeQ9+B6yoxs11HbdA7O3Xe9SufcbtM+ojgHOWXnuj1c%0aicnl5SzVrSs1n4bl7efPyORXPj1v2umsaj3/wBohbGvNVUWkbBPcK1wLwN2GLOHSv7Gj68h%0akql9NbOK7Xlku+pL/K+O53LL6LOQGY6OI804DQPN59oWxpayXDaTqGPUmtJWw2mJ2aShc7A%0ae35j970yTzd82FfEdXRxxtYyeFrQMABw5KyIjPPVb7rFa9vRVfV4J3kn70x5fCP7qu2K60l%0amifpXUW9BerfmNgl6ysb/S4D2jB581buVU21nRUV9kjvmnaqKm1BS4c1zJA3jAdAT2OHYfU%0afRk2YbUIry4WbUgFDfYjuYeN1s5Hd3O9Hs9HWPJ0T6u8/JTy+L9ppPL48f91fdPv+S1UQc0%0aWl4oiIg+eL9sb2jV98uNXR7TbhS01RUSSxQNqqkCJjnEtYAH4wAQOXctH7R+079la4/ndV+%0amp14R1n1TVaTprxo26VtPV2abxySjpzgVDW4OcDm4txndPIjPInC72xnaJR7R9IxXGHciuM%0aGIq6mB/wA1JjqPyXdQfnHUFBQm0TZ1tI0To246hqdpl1qoaIMLoY62pa5289rORL/ysps72%0adbSNbaNt2oabaZdaWGtDy2GStqXObuvczmQ/wDJyrp8Jr9Y7VH7SD/zEaeDL+sdpf8AaT/+%0aYkQVz9o/ad+ytcfzuq/TW9Ytje0agvluq6zabcKqmp6iOWWB1VUkSsa4FzCC/HMAjn3qyts%0a+0Ok2c6OnuMm5LcpsxUNOT/nJcdSPNb1Ps6kKP+DdZtUUWkJ7trC6VtTVXiXxyOkqHZFO12%0aTvYPNpfneLRyAxyBygt1VJtY232nZvqSCzXG1V9XNLStqhJA5gaGuc9uOZ6+QfarbXzztLs%0aF5rPCh0VdaS03Ce109NA2asipnuhjIkmJDngbowCOp7Qg1v1WGnPxeu/wDHj+la1z8KHSd0%0at1TQV+mLpPSVMboZonujIexwwQefcV9MKi67atfrh4QNPovSkVFUWqnxHcJJoy4tLculc1w%0aIxughuDy3h6UFA7FNrsGzO/XiNlNWVmma1xdHTFzRLG4HyHdd3O7ydjry7lcf6rDTn4vXf+%0aPH9K+j0QfPdn8KHT90u1FQRWG6skqp2QNc58eAXODQTz6c19CL578JWwXi7692c1FptNwro%0aKWqc6okpqZ8rYRxYTl5aCGjAJ59xX0IgKM671vYtC2+lrdS1ZpaaonFOxzWF53iCc4bk4AH%0aM47lJl8p6pedtnhDUljp8y6W06XeMOHNj91w4h/43hsY9AyEH0zcKmKs01U1NM/fgmpHSRv%0aAxvNcwkHn6Cvn/wACH/VLUn7+Z/Zr6EvTQ2x17WgACmkAA7PJK+e/Ah/1S1J+/mf2aC2q7a%0ahpqh2jU+i6qpliu0zA4PfHuxB5wWx7x6ucDkY5dmcnCnKqrb1sqg2h2NtTb9yn1LQtLqOo+%0aLxAOfCce4nofvTz6E54ng97VKjULZdI6w3qbVttzGeN5LqpreRyPlG45jtHPvwF4IiIK+8I%0aH9ZnVn7zP9Zq4/grfrG6f/b1P/mJF2PCB/Wa1Z+8z/WC43grfrG2D9vU/wDmJEFl3/8A0Fc%0av3tJ/VK+f/Aj/ANS9Q/wg3+zC+gL/AP6CuX72k/qlfP8A4Ef+peof4Qb/AGYQfR6IiCkvC6%0ar6y3bLIJ7fV1FLMblC3iQSFjsbknLI54UO+0Lf47J8J1O1S6xQNp/GZMwSHcbu7x58fsClH%0ahl/rSU/8KQ/1JF1Nv8AqAaf2BVO68NnuNNDb4wTjPEaN8fxA9ByfA/ddarQFzuF2q6qqZUX%0aBzad9RK57ixrGgkZJwMkj5wVJNvm02PQWnPFba4TamuIMVDTtG85meXFI7h2Dtdgd+IhWbQ%0a7RsV2Y2HS9IxlfqxlGz/IIuYjmk8pzpSOYG844b8Y8ug5j82LbPKuqvx2g7TK2Oq1HUfdKW%0alme3/JR2OcOgcByDR8X5+gQ6p2AXW3bLabUNJLUnaDTzfCjwHkuxydwh3yNxvZ6l2R2hXfs%0aQ2lUm0bSzJnOZFfKQCOvpeha/zwPNdgkdxyOxT7x2l/3mD+UC+d9rmg7hpfVB2jbLKiJlyY%0aTJcLdE4OE4PxnNYD5QP3zOpPlDmg+kEVc7Idq9k2j2weLPbSXqJuam3yO8tp7XM85np7O3C%0asZAREQcHXdVeqLSNzqdL0rKu9RxZpYHtyHvyORGR2Z7QqF+zTwg/xOoP5Af4q+mFw9a6loN%0aIaYuF8ur92lpIy8gHnI7o1jfS44A+dB82DbLtWtuuLLp7UVmtdLVV88LeA2nLpDG9+6SA2Q%0a46Hr3K3L/t40JYb3W2q5XCqjraOV0EzW0kjgHNODggYKhHg56ar9U6iue1TVrN6ur5Hstsb%0ahyiZ8UvbnsAG430Bx7cq2dW2PQ9rt9xv+o7DYuFC11RU1M9BE97j3kluXOJ5d5JQUntr2rb%0aNdoGgK+0MuVR8IM/yiie6ikG7M3OBnHIOGWk9zlsbINuGlNMbP7XZtTX59VXUbDG18FHMQI%0avvGEloyWjyc46ALj7DNDUu0bXFz17ebFQUmm2Sujt1sbTMbDIR5IJYBuuDR1OObz6MK1tq0%0aez/AGeaQqL1XaQ09NKCIqam8QhaZ5T0aDuHAwCSccgCg1P1R+zj8KVf5lL9Ctq3VkVwt9NW%0a0xLoKmJs0ZIwS1wBHL5ioJofT+j9U6Utt7doKz27x2IStp6i3QF7WnoeTehHMdDgjkFP4Yo%0a6eGOGCNkcMbQxjGNAa1oGAAB0HoQVJtc0rtOvepoKrQWp6S02ttKyOSCaZ7CZQ95LsCNwxg%0atHXs6KE/a72+fj/bfzqX/AX0qiD5q+13t8/H+2/nUv+An2u9vn4/2386l/wF9JyPbExz5HB%0ajGglznHAA7yV887SdutVX3Q6U2SUrrvepiYzXRM344z28MdHY88+SPT2BW20u5bVNncUYvu%0a0ihlrJcFlFSVD5Jy3ziDEA0ekkZ7Mq0/BgqtoV48evOtauums08DW0XjZAL3b2S9rcA7uO0%0a8jnlle9lmwOCgr/sj2izi+6imfxjFK4yRRO73E/5x3pPkjsBwCr6AAAAGAEH6uJqjVdi0rD%0aBNqK6U1uincWROnduh5AyQF2181+G0AdPaVB6GtlB/iBBbH24Nn3422r+V/wDRPtwbPvxtt%0aX8r/wCi4v6nvZj+LZ/P6n/ET9T3sx/Fs/n9T/iIKf2l6101U+EfonUdsvVHUWyCGKGqqI35%0aZFiSXJcf2rwrS2iao2Ta907Lab7qa1OYcuhnbL90p345PYccj6OhHIqoPCE2aaU0VqTQxst%0aqNNa6+rdFXRmpleJGtfFyy5xLctc/oQrt/U97MfxbP5/U/wCIghmwrWtr0bYq2z6q2g2Gvo%0aaebh2zclJe2Ed7j0aeWGc93nzxgC/bRc6K8W2nuFrqY6qiqG78U0Zy147wqh+03sb+HzZDb%0aaUXgRiXxM3SoEpYc+UG8XJHI9FbOn7NQaestJabRB4vQUjOHDFvufut7suJJ69pQdFfMuif%0a9svVX71f/Zwr6aXzLon/AGy9VfvV/wDZwoPppcfU2prLpegNbqC50tvph0dPIAXeho6uPoA%0aJVL7R9VbXrlrO5aZ0NYGUdHTua0XTcDg9rgCHCSTDByPMAEg5XN034N9RdrgLvtR1HVXeuf%0azdTwSuIPodK7yiOfRobjsKDBqnwg7xqe4PsWyOxVVZVv8AJFdLDvOA85sfRo/Kecd4Uq2H7%0aLtUad1FVas1tqGeqvNdAYpaRsnFbukg+W89SCBgNwB2Eg4VsaZ01ZtL25tDp6201vpR1ZCz%0aBce9x6uPpJJXXQFG9Z6405oqKlk1Pc2W9lUXNhLo3v3y3Gfig46jqpIvm3wyYmT/AGCxStD%0ao5K6Vjm94PDBCCB7cNeaa17ta0lFHdIn6Vt5YamqdE/d8qQOl8kt3j5LGDp1X0JBtx2cTzx%0aww6mgdJI4Ma0U83Mk4A+IvX2jtm/4q0n8rL+kqS8JHQemdG1mipNM2mG3vqa9zZjG9zt8NM%0aePjE95QfRm0/VEejNB3m+yFvEpoDwGu+/ld5LG/xiPVlfPXgu6u0Zo/S90rdR6ipKe93Sq3%0apWS7xe2NmQ3JAPMuc8+sLb8IO71O0jaXY9mWn5HOhgqBJcJWcw1+OefRGzePzux1Cstng9b%0aMmtDTp1ziBjJr6nJ9PKRB1Pt17OvxrofY/wDRUw03f7Xqa1MudirI62hkc5rZowQ0kHB6gd%0aqpDaxsU2faf2b6iu1rsJgrqSkfJDJ47UO3X9hw6Qg+sKTeCkzd2IWQ+fLUu/8AfvH9yC3UR%0aEBERAREQEREBERAREQEREBERAREQEREBERAREQEREBERAREPTkg/FVe2zQst8pIr5Y2ObfK%0aDD28IeVK0HOBj74HmPWO1cm8Ve2Bt2rRbrdC6iE7xA4ugyY947p5vz0x1Wp47tq/BkH8aD9%0aNZMmWt46ZrP0e/wAPg5MF65sebHE+6bflK19H1F2qdK0kuoqYU10MWJow4Hn38umeuOzOFU%0auwX/X7Wf7sf7V69OrdtO6c22DGOflQfpqAbPp9bx6gvbtLUsctxc//AC1rjGN1287pvOA67%0a3RU3ze3T2Z7fB6PF9G/yOR/Mp7WvC3aO/5Lb2yWnU+qLra7BbIHRWOdwfUVYORkHOHDqAAM%0ajvJHcrF0xY6PTllprbbo9yCFuB3uPaT3knmqf8c21fgyD+NB+mnju2r8GwfxoP01bGWItNu%0amd/JiycHJfDXB67HFY91vGffK9lU+stompLNqOst9BpCsr6SEtDKljZC2TLQTjDCORJHXsX%0ab2Yz63mkuH2c00cDAI/FtwxnJ8re+I4/k9VOy1pPMD2K/vkruOzyo6OHmmuSIya909vrCjp%0aNrmq4o3SSaGrWMaMlzmygAfyarSr1Fd9X64j1EbHUXGOkcwikga97WAZLQXNb52TzHPorP8%0aInWTaCgbpugcBU1Td6pcB8SLPxfndj2A96lmxagsts0fBBaq6lrZnHiVMsTw7MhHMejHIDP%0aYFjtS2TJ6vq7Q+jw8jFw+H9rjBEWt2jx8PNERtY1cBy0HX/xJf8NYKzbJqahp3T1ui6qmgb%0ajekmMjGjPIZJZjqr23W4zuj2Khdut8l1BfLdoqxYkqHytdUbvTe+9acdgGXHuwFbli+Ou+r%0auw+j78fl5oxzgiK+Mzue0fVko9smpa+nbPRaLqamB2QJITI9pxyOCGYUt2fa6v+or66iuul%0a6q10whdJx5WvALgQA3ymgc8n2KaaXslPYLBRWumAMVNEGbxGC49pPpJyfWusGgdAAraY7xq%0abWYeVy+NfqriwxEeU7nai9uuo6q83al0PYQ6Sqnkb40G+nm1h9H3xPYAPSuXsossendtdxt%0aUTi9tNQ7pcfviRESfWSVeR0/bPsgN88VZ8J8Hgcbt3M5x/69VUul/9pDUP71/6YVTkx6yRe%0a3vejxObFuJk42KNVikzPxncLe1BZ7ff7XNbbvCJ6OUtL498tzggjmCD1AUQ+1Dob8ED85l/%0aSXM1bs91NeNQ1lfb9Y1tBSzOBZTRuk3YwGgYGHgdQT07VGb7oLUljtVRcLntFr4aWBu89xd%0aL7B905k9AFZknc7mm/oycXHMViuLk9O/KOrx/B+0unNE1G06r0l9i4aynjEnjfj8p3vIa7G%0a5nl8bHXsU4+1Dob8ED86l/SXy/S3K5fDvjst0uNPUP3eLXbzzK2M4AccHJGN3lnu9Cu6g2b%0a6pr6SKqpNoldLBK0PY9j5SHA9CDxFmwZK5N+xv6Pa9J8PNxOiZ5M13Eedu8+a5bLbaOzW2C%0a322MRUkDd2OPeLsD5ySVwdq363d//ekn9UqN6M0DqSyajpa+56vrLjSRb2/TSOk3X5aQM5e%0aRyJB6diku1b9bu/8A70k/qlbJmZxzuNPm6UrTl06b9e5jv39/xQXSdhm1L4PUFrppTFNLHI%0aWHOAXNmc4A+gkAFa2zOi07q3TFDPqShhbX6bBppeId0BjRyLx2gAdvaHKX7ChnZZZx3iX+1%0aeododjKHblq+0RtBpKqEzPZ2Fx3Hf8AzXe1UxERFJ9/Z6dslrW5OOJ1NbTaJj56n8m1U7NN%0aK6+uNbfrfequRk0m67xcs3GuaAMDLc9gUetWyzRl01BXWWivt0fcKL/PRlrW454OCWDPZ07%0awutsMlfp3WWptI1BIEchngB7QCAT62mMpqnOktvVpuuNykvDBDKe93Jn9PCPtXGqTWLzXz7%0ar4ycjHlvx6ZZ1Fd1+Pbf6MtTsG09TQSTT3e4sijaXOcXR4AHMn4i7f2BaO1pZrXNQVIqBQN%0ajgFXTSDfkawDyH47cY7iM8sLNt9v/wRoKop4nYqLi4UzP2p5v8A+UEesKQbLrD9jmiLZQPZ%0auziPiTfujvKd7CcepWxSnX0RDz8nK5M8avJvknqmdR8vNKY2CONrGjAaMBe0RaniCIuDrqS%0a+RaSub9JxMmvrYs0kb93Dn5HI7xDemepQd5fOl12e6l0BtpodQ7N6B1VZbxIWXCha8MihBO%0aXhxPJrermnsII7QDp/CvhJfgO3/wAak/xU+FfCS/Adv/jUn+Kgsjwmf1jdUftIP/MRp4M36%0axul/wBpP/5iRUXtVuG2+bQF2j1paqODT5bH41JG6m3mjiN3cbjy74270CbKrhtvh0BaY9F2%0aqjn0+GyeKySOpt5w4jt7O+8O+NvdQgnFn2e6k2g7ZK/UW0qgdSWazy8O329zg+OXHNmCOTm%0adHOPa447CB9F9Oi+aPhXwkvwHb/41J/ip8K+El+A7f/GpP8VB9GXaplo7VWVNNCaiaGF8jI%0am5zI5rSQ0Y58yML58+3ntD/Ylu/wDJVH+Erx0PJe5dJWt+q4mQ3x0INWxm7hsmTkDdJHd0K%0a7pIAyeQQfLmpPCK1paLa+S5bPKm0CUGKGprBMxgkLTjG9GA4jGcZ54Ve7FdQau0TUXG+0eg%0aLxf6q7MaW15gmwWElxLXNjO9vEgk554C6u0vWFq2sbaLdaLjeILboy2zOi8Ymk3GS4/zjwe%0agLyA1pPQYPaQvsa1ijFupm2wwmhZG1kHAILAwDADSOWMBB89/bz2h/sS3f+SqP8Jcq7+Epq%0amzTwwXfZ5NQTT/AOajqpJYnSc8eSHRgnn3L6eqqiGkppaiqlZDBEwySSPO61jQMkk9gAXyr%0aopkm2zwg6jU8sbjpmwFni4eDhwYTwm/O529IR3DCCQ/bz2h/sS3f+SqP8JW9st1NdtWaXNy%0av9hnsNZx3xeKTteHboAw7ymtPPJ7OxTBEFSeEjtGGhNESQUEwbfboHQUoafKibjy5fUDgfl%0aEdxTwbNnp0NoSOavi3L3dd2pqt4eVG3HkReoEk+lzlo3fY5WX7bfFq/UV0huFkp2B9NRFha%0a6J7MbkZHMFgJLyc8zyI5q6UGlfP9C3D97yf1SvnnwIf9UtSfv5n9mvoe8MdJaK1kbS57oHh%0arWjJJ3TyCozwQdPXjTumL/FfrVXW2WSsY9jauB0Rc3cxkBwGQgv9fPO3jQcWpnSa42c1kbt%0aUWSUsqhQyBz5DH2cv+9Z3dSOXPAC87YdsVZc7n9g2ysPuN8qiYJq2mORD5zY3dMgZy/o0du%0aeYnewvZfBs20/K2ec1V6rt19bMHHcyM4YwdwyefUkk9wAbWwzXk+0HQtPdK6ilpa2Jxgndw%0ay2KZ7er4z2g9o7DkKw1jhijgjbHDG2ONvRrAAB8wCyIK78IV4ZsY1WScZpQPa9o/vXL8Fhp%0aGwzTpP3zqk//ESfQtbwsbiyh2LXSFzw19bPBTs59TxBIR7IypHsFoTbtjuk4HDdLqFs+P3Q%0amT/qQS+//wCgrl+9pP6pXz/4Ef8AqXqH+EG/2YX0Bf8A/QVy/e0n9Ur5/wDAj/1L1D/CDf7%0aMIPo9EXB0rq6w6sZUu09coa4UrgycR5Bjcc4DgQCOh9iCp/DL/Wkp/wCFIf6ki9+EPpmuvW%0aya03a2SZqNPiK4mnc0OZKxrBvEjtLRz+beHavHhl/rSU/8KQ/1JFcdtgjqtNUtPO0PhmpGR%0avae1pYAQgrTS7tn9zt1HtduVNQUNbU0zBPUzu8iCZp3HYB5cTe8nexkgDHXnDaTwatDXi3R%0aXmi1DfJqKrjFVHLG6LDmOG8CBw89D06rlbArG7U+xzaFouV/FZHVyx0zncw2QsG4fmD4w72%0aqb+CRqF912ZOtNUXCsslS+mc1/wAYRuO+3Pdglzf+FBA9DbCNmmubfU12mdT36rpaec073k%0aRx+UGg8g6IHGHDnjvXen8HvQminU+orpqS7UtNb6iKYy1EkQjDhI3dBxHnBdgetedjQOiPC%0aD1xo05ZQ3AeP0bTyA+/AaP2kjh/+DWbwqq6ov100js8tbz41dqts8+796zO4wkd2S93/Agn%0asOy7Rl21va9fWkAVAzUNdRSjxeqcR5Mp3ep5k8iAe3KstalpoKe1Wujt9FGI6WkhZBEwfes%0aa0AD2ALbQEREBUp4XhA2OVAJGTWwY9PMqV7Y6HXNwsdDBs4roqKufU7tTJIWANhLTzy4EjD%0ag0eSM81827ZtkF603oabVGrtWVN7uwnjiERL3sZvnn5bzk+oBBaGkdu+itOaH0fZfGaiuub%0aLfR0s0VNCd2F/DY12+92ByOc4yVC/CBG0vWWsqmwwabuNRpm31IdE2kp5GxVYwCHOkPJxwc%0acuQOe1XDsS2f6Ttug9M3amsND8J1Vtp6mWqlj4shkfG1ziHOyW5JPIYCnWrtU2bSNokueoa%0a+GipWZwXnynnzWN6ud6Ag+fJNe7X9M6aHiuz6yWey26DGZstZDG0emYfST6SuNs+t2pPCC1%0abRX/XEcMel7P5LYIGOZFPJnJY0EknPLeOegA7eXd4OpvCIu8UlTFUWLZvSy7zWnlLXEHr3E%0a+n4reeN4q1dfau07sc0HE2CnhibFHwbdbojgyuHvwM5c709pIyE/ilg4rqaKSLiRNaXRNIy%0axp+Lkdg5HHzLWvt2orFZ6y6XWbgUNJGZZpNxztxo6nDQSfUFS/g76OvU9xuG0bWskpvl6b9%0awgcS0RQHBBLezIADW9jQO/ldl2t1Jd7bUW+5QMqKOoYY5Yn/Fe09QUFafqhNmP4yH8wqf8N%0aP1QmzH8ZD+YVP+Guv9pvZ5+Kdt/iH6U+03s8/FO2/xD9KCtdse2rQWodmWoLTZb86e4VVPw%0a4YvE52bx3gSMuYAOQPUqPeDttI2a6I0DTxXeuhodRTPkNY8UU0j3jiO3AXtYQRu7vIHHryp%0antt2X6KsmyrUdxtWnKClrqenDopo2kOYd9oyOfpK5ng6bNtHai2SWe5XvT9FW18r5xJNK0l%0azt2Z4GefYAAgmn6oTZj+Mh/MKn/DT9UJsx/GQ/mFT/hrr/ab2efinbf4h+lPtN7PPxTtv8Q%0a/SgmVmuVJebTR3O2y8airIWzwSbpbvscMtOCARyPQjK+d/Daz9j+lQ0Zd45Lgd53Avoy20N%0aNbLfTUNBC2Ckpo2xQxM6MY0YAHoAC+dfDAd41ddntsbzdUV0px/xQtH9Y+xB7+z3b9+IVq/%0akH/46/dFbX9olRtYsuj9ZWK0Wx1ZvPkZHDIJQzhvcCDxXD7zuX0evmu6tNX4a9pDeYpaIl3%0ao/wAlkP8AS8IOp4Z9udUbN7ZXxjy6K5M3ndrWvY8Z/jBiueyXqnq9IUF8nmYylloY618pPJ%0arDGHlx9GFGtvNjdqHZHqWijYXzNpjUxgdS6IiQAek7uPWvmt20mt1FsZ0ns502182oLgTQ1%0aQZnyIGyEMbns3m7uT2Na7PVBPvB4p5td7UtWbS6+JwpzIaS3h/3uQBy9LYwxv8AxlfSijez%0arSlLonRtssNCd5lLHiSTGDLIeb3n53E/MMDsUkQfNMm2vak2RzRssryASAfEarn/AMqqmw6%0a71bR7cLvqSk0jU1GoamJzJrSKeYviaWsBJaBvjk1p5jtX3YvmXRP+2Xqr96v/ALOFB+T7ct%0ap8EMk0+y+tjijaXve+jqmtaAMkklvIDvWjZfCK15foZJbHoA3KKJ27I+jiqJmsPXBLQcFfV%0aDmhzS1wBaRgg9Cvk+N0vg+bbJeKx40RqA8nAeTCN7I9cZJGO1ju9B2vt27U/wBiu4fmNV+i%0an27dqf7Fdw/Mar9FfSVPPFU08U9PIyWGVoeyRjstc0jIII6grKggex/VeodXWGsrNVaemsF%0aXFUmGOnlhkjL2bjTv4eAepI7uSqvwxSGyaCc4hrRXyEk9APuS+kF81eGdTtqotEU8hcGTVk%0a0bi3rg8MckF/fZNYfw3bPzuP6V89+FldLfcanQbbfXUlUWXB5cIJmv3ecfXB5LtfqVNE/hb%0aUf8vB/hKrdtmySxbM7hpGaxVlzqHV1cWSCskjcAGlhGN1jfOPXKD6C2y6WuYsFz1Bs+gpqL%0aVwi3ZaqGAeMVEAILo2u844BBwSd3AxlZ9he0yn2jaWbLMWRX2jAjr6ccvK7JGjzXYPzHI7M%0amyl83bRdA6k0XtbtutNmNvfVC5TGOtoIvJZvu5v3uxsbwCcnk1wz2hBZvhDycPYvqt3fShv%0ate0f3rR8GGIw7DdMg9XCof7aiU/QvHhMTvZsI1G97NyR7KdpbnOCaiIEZ7epXR8HqPhbF9K%0aN76Uu9r3H+9BYiIiAiIgIiICIiAiIgIiICIiAiIgIiICIiAiIgIiICIiAiIgIiICIiDzJ/m%0a3fMVRGwX/X7Wf7sf7WRXvJzjd8xVEbBf9ftafux/tXrNl/5lHs+j51w+R8o/VfKIi0vGERV%0abtC2tw6RvctqFoqaqra1rmuLwxjw4csHme8dOoK4vetI3ZfxuLl5V/V4o3Ke32wWq/U/Bu9%0aDBVx9glYCR6QeoPzKpNU7HaO2GS6aWvctlliaXYkmO40ft87zR6Tlaf2bbTdTuc3T9gNBC4%0acpZI8Eenekw0+xZafZLqbUkwn1xqOVzc54ELt/HzZw1p+ZpWa9q5fu138fB7vGw5eB/zc8V%0aj+nfV+XghY2u6tttLV2ySso6+RrSxlYxu8W/lAjAdyz1HtUm2ATaZhqpq+43RkmpapxG5UZ%0aaWgnJ3SfjOPUkH0fPb+ltD2HTNK6G10EbHPG7JK/y3v8Ancefq6KL6v2N6cvu/NRRm11h57%0a9OMMJ9LOnswfSuIw5azFpnevJfk9KcDNW2ClJxxbxtHn8493yWa1wcPJII9C/V86up9pOzQ%0al1O914szD05ygN+b47OXdloVxbO9Ty6t03DdZbfJQ8RxaGvcHB2OW8092cjmB0WnHm6p6Zj%0aUvF5fo6ePX1tLxak+cT+sJOeio/S/wDtI6h/e3/TCrxd0KovT7Hv8IvUjY3ljzSEBwGd07s%0aPPmozeNfms9Gfcz/9v94WxqnU9q0xbnVl3qmQs6Nb1c89zR1JVTUFJd9sF5jr7pHNQaQpn7%0a0NMTh1SR2n+89B0HPJXQ0/slq7he33faBcjdZ2vPDgBO4QDy3vR27owPnVwwQx08LIoWNZG%0awbrWtGAB3YUdNsk+12j3JnLg4UawT1X/q8o+Xx+KhqK10dR4Qt5tstPEaJ1EIjDujd3eDEM%0aY7sLbM142O3N0b2T3LRk78scOb6Qk9Pm9x9Bzn1av9pq7/vcf2USumspYK2mkp6qJk0EjS1%0a7HtBDgeoIPYq8ePe5jtO5bOby/VzirkjqpNK7j/3zaWn79bdQW+OttNXFUwPHxmnmD3EdQf%0aQea4+1b9bu/wD70k/qlRG3bKJLDrilumm7rPRWov36mlDjkgdGjsc0nsPMc8Hulu1Uf/w6v%0a/b/AJHJ/VKu3aaT1Q8+KYacrHOC26zMfOO/hKqtKXfW1t2e6cj0ha6eupZYpuI57CXMfxXd%0au+0YwR2dhUj2QaNv1HqO6am1a0R3GsbuNj3g4gFwJJxkAeS0AZ6KQbCh/wDwts3b/nf7V6/%0aNpNPruasozomqhhpwx3HEgj5uyMfGaezKqrTVa3nc68m/PypyZsvGp016pndp+e/FH9T6eu%0a1Ftss1/s9DLPS1DAyrdHgNb1YS4nl8UtOOvkqQ7V9EVGs6S2eI1UdJV0c/EEz2klrSOeMdu%0aQ0+pQzxDbR+EaT2Q/oJ4htoxj4RpPZD+gueqNTE1nus9Tki2O9c+OJpGonq8vo19TF+tNtd%0aosjnCSiszRLOQORcMOd6ieG3Hzq+WDdaAOwYXzhZNCbTrJc62422Wjirawl08pfG4vJOT1a%0accznkpdp+j2tMvdC6719M+3CZpqGgRZLM8wMNz0U4ckxMzas7mUekeJjvWsYs1OmkeG+8z5%0a/VcSL592tbQtqlg11XW/SOlZrjZo2RGKobap5w4ljS7y2HBw4kehQ77bm3T8Raj+Yar6Vsf%0aNvrNF8mfbc26fiLUfzDVfSrk2Fao1nqi1XSbXtmfaamGZrKdj6KSm32FuScPOTz7Qgs9ERB%0aWHhNfrHao/aQf+YjTwZf1jtL/tJ//MSJ4TX6x2qP2kH/AJiNPBl/WO0v+0n/APMSILPREQE%0aXiV5jie8Mc8taSGN6u9Az2r5rrvCgkrqs0ektFXCuqeYAmkO+D+5xtcT7UFw622XaP1oHvv%0allp31bh/2uEcKb1vbgn5jkKgta7PL5sXgkvOitoLKKhyXC33GYMdL6GswWSu5eaCusyv8AC%0aB10MU9LTaWoZPv3sEBAPfvb8oPzALs6Y8Guikrxc9oV+rtRVxwXR8RzWH0OeSXuHXtago3W%0a+3HVOutPUliu8lNbbfJIG1tRRxOBnbkfGGTyHUtHXl8y+rdhTtE0mi6a2aDulPXQxDiTuzu%0azvkPxnyMOHNJ6cxgAADopY/SGnJNPtsb7HbnWdow2kNO3hj0gY6+nqqS1n4NNEKo3TZ1d6m%0axXKM78cL5XmMH8mQeWz5/KQfRSL5Zte07ans3udLaNoOn5r1SSytggqox90kJOGhkrQWvJ8%0a1wDj2kL6jhe58Mb3xujc5oJY4glp7jjllB7RfPOu/CAu1Bqq46Z0noyrrrtRyuhc6befkg4%0aDhFGCS08iDvDkQuCNL7c9pB/+kN2bpm1SHyoWP4JLe4Mjy93zPcEFz692s6P0QyRt3u0clc%0a0cqKlIlnJ7i0cm/O4gKkazUu0jbvM+g0tRv05o953JquRxHFbnmHP5F/7RnLsccc1YWg/B0%0a0bpt0dTdY5L/Xt579YAIQfREOR/wCIuVzQxRwRMihY2OJgDWsYMBo7gB0QQbZVsvsOzi2GG%0a0xGe4StAqa+YDiy+gea38kevJ5qeIiAiL5q2+bV9Qzahl2e6Ft1fFdZiIZqkRlssgcOkI7G%0a46yd2cYxlBwtvd9ftV2n2LZ9piTj0tJUHxqePym8Xo92e6Ngdz7y4dy+q6GlioaKnpKZoZB%0aBG2KNvc1owB7Aqr2BbI6fZxaH1dwMdRqSsYBUTN5thb14TD3Z6ntI7gFbaDQv/wDoK5fvaT%0a+qV8/eBGR9hmoh2/CDf7ML6NniZNDJFIMse0tcO8HkvkXT+kdrux2+XWDR1qivFpqngtcQ2%0aVkgaTuOLQ5rmuwcHs+fAQfXj3BjXOdyAGSvm3wJwZbDquqd8aatjz/FJ/6lz7pq3b/e7fUW%0a+PSNPReMMMRmhp9x7QRg4c+UgH0q0fB22fVmzzQjqK7mP4UrKh1VUMjdvNi8kNazI5HAbkn%0avJ6oI34Zf60lP/CkP9SRamstR7ZIKp9q0ZpuhntBpoW0txbH90w6JpJy+UNyHEjm3HJbfhl%0a/rSU/8KQ/1JFdFi/0Jb/3vH/VCCtvBz2e3DZ9oyogvjozdq+pNTOyN++IxugNaXdp5Ekjlz%0a7cZUf2XaUvukdvetjFa526WugM7KvkI+KSJGgZPPG/K3l0W5tEottUusbg/RFzt0Gnjw/FY%0a5mwF7fubd/O8wn4+8eZUc+DvCO/DNo/iU3+Ggn2rtmtVddsOm9cW64U9H8GxcKqjewudM0F%0awwMYAy17hk+jkVXex0/bG2/6q1xJ90tlqHidvceY5gsa5p/aB7j6ZF+V1k8ImuoqikqLzau%0aDPG6J+4Kdp3XDBwRHkHB6jmuJojZ3tx0RapLdpmss9HSSSmd7cwyFzyAMlzmE9GjtQfWCKo%0adllJteg1O5+0O40FTZfF3gMgbCHcXI3T5DAcY3u1V1qDantppL9cqa3aKnmooamWOCUWSpf%0avxh5DXbwODkAHI6oPqNF8mfbc26fiLUfzDVfSn23Nun4i1H8w1X0oPrNUr4Xn6zVT+/YP6x%0aW1HtRvGm9jdu1briwVTblJUOgqqSKE07oQZHtY4sk5gENb8+8CqV2tbYp9rtgg0tpTTNw4s%0atSyWQk8V53c4aGtHLmQck9iC+7NU6kpNgGmptFUdLWXttmouDDUuw0gwsBI5gEjqASByUW0%0arsRrb1d49RbX7s6/wB0HOOga7/Joe3BAwCPyQA3v3lP5LtRbLtlFrm1Bx3QWigpqSXxeMyO%0aL2sazljkMuGMkgc+qpmbaNtK2vTvotnFpfYbG4lkl0ndh2P3TGAfQwFw70Fn7VNrmndm9F4%0ahCI6297gZTWumx5HY3fx8RvTl1PYFQGy2423XO2Sev2v1skV6hc1tDbauIxU+/nlGQ74u7y%0aww/GJ5knkb22VbEbDoiZt0r3uvWpHEvfX1QyI3nqY2nOD+Ucu68xnC6G17ZFYto9CX1DRRX%0auNm7BcImZcO5rx9+30dR2EILJRfMGg9fa22YaqodD7Q6CrutFUSNgt9bADLIQTgbjv+8b05%0aHym+wL6fQERUptQ2k6/0vq+ot2n9C1F6tgjZJFVw008gOW+UCWAjIdnl3YQSbwh/1l9V/vU%0af12rk+Cp+sdYv3Sp/t5FT+u9X7Xdo9gm04zQNbbaOqLeM7xKaNzw1wcBvyYaBkDP9K+hdjO%0alanRWzSyWKvc01lPG58+6cgPe9z3NB7cb2M+hBNkREBfMu1CUax8KbRtgp/ukNm4c8+Oe65%0apM7ge4brYx85X0Jqy8t07pq5Xd9PPUijgdKIIGFz5CByaAO8459nVUF4KFhrrxdNRbR78C6%0asukr4adxHUF29K4ejIa0d264ILprtoujKConp6zVdjhqIHujlifXRh7HNOC0tzkEEEYVD7L%0a7lBrbwrtRaitDjPa6ekcI590hpAZHCCM+cQ4j0ZVnag2DaEv99rbvcrfVPrKyV00xZVPY1z%0aj1OAeS93/RtVoPZ5cabY3aKKmu8haXcQl8sg5gkOeTvPGeQcd0c+XYgwbctrVBoS3G2UDGX%0aHU9azcp6EDfDN7kHyAdnPk3q4+jJFIeDLRN0RtiqLJrG2+JXyrom+JPm6xucA8tHZlzSRnq%0aC0t7SFbuxrYszTNedT6xqfhfV05MhkkdvspnHqWk/Gf+V2dB3nY8IbZjU6zt1JfNNHg6rtB%0aElM9rtx0zQd7c3uxwPNp78jtyAme128u0/sx1NcopOFNDQyiJ4OC2Rw3WEenecFxPB1kutR%0asisdXfq6qra2qEk3EqZDI/cLyGDePMjdAPrVA6g1PtV2p2qj0LW6ZmpJHTMFdVupJIg4NPJ%0a0hd5LADhxx1IGO4/W+nbTBYbBbbTR/9noaeOmjz1LWNDQT6eSDor5l0T/tl6q/er/7OFfTD%0ay4McWNDnY5AnGT86+FqW47RNQ7YdR3/Q9lrKO8VEslJMGRtkbSgbrSx0jxuB3kDmcduEH29%0adrpQWejfV3atpqKlZzdNUStjYPWSAq6uNZobbjZ73pujqzXsoeG91VFGW8CR2/uPjc4DeI3%0aXZxyIOO1VhZ/Byv+pqxly2n6sqaic5Jgp5DNIAeziP5N+ZrSPSr20DoDTegqOan0zbxTGfd%0a48rnufJKW5xvOJ7MnkMDmUHzxprWWq9gN4ZpnXFLPc9KPeRR1kXPcb3xk9R3xkgjs9P0tpL%0aVlj1fbG1+nLlT11OQN7hu8qM9z2nm0+ggLcvtmtt/tk1uvVFBXUUow+GZgc0+n0H0jmF876%0aq8HK4WW5G87Kb/UW2rYctpZpnMI/JbK3mR+S4HPaUH0wvnDww/wDPaB/hCT/5StbY6zWbdH%0asO0WWN95MrwGtYwOZGDgb5Z5LicE5HYR25VReGhFJNBomKB/DlfWTNY8HG64iPB5IPpZfOP%0ahhf5/QH8ISf0xLS+0rtb/ZSrP5yq/pWpVeD7tAuldb5tQa5jusdHM2VjKypqJt3mCd3fzgn%0aAQfUyIvn7V+0TbDa9UXWhs+hqavtsFQ9lNUto53cWPPkuyJME4xnHblBJfCskDNh98aT8eW%0amb8/3dh/uUj2Gs4eyDSLe+3RO9oz/AHr561dTbatrkVLZrxp6K02wTCR/3I08eR0c8vc5zg%0aMnkPZ0X1Vpazxae01arPTuL4qClipmuPVwY0Nz68ZQR3aNtN0zs9NE3UdVKyasyYooYjI4t%0aGMuIHQcx8/Z0Ups1zo71aaS52ydtRRVcTZoZW5Ac0jIODzHzFQTa3sism0yW3z3WprKSqow%0a5jJaYt8phOS0hwPb0PpKmumbJR6csFBZ7Y1zaOihbDEHnedgDqT2k9SgiWutrukNEX6ntF/%0ar5Yq2VjZHNihdIImk4DnkdOh5DJ9CnsUjJomSROD43gOa4HIIPQhVXtL2Hac2gangvlzqa+%0amqWsbFMyne0Nma08s5BIODjI7FaVNBHTU0VPAwMhiYGMaOxoGAEEBv+2HRtg1nHpi5XF8dz%0ac9kby2Fzo4nPxute7s6j0DPPCsNVJqvYNpfUu0AaqrZ69kz5GSz0sb28KZzAACcjIBwMgHn%0a6FbaAiIgIiICIiAiIgIiICIiAiIgIiICIiAiIgIiICIiAiIg/CsUNNDC9zo4mMc7qWtAJWZ%0aEImYEREBazqKmdU+MOgiM+N3iFg3sd2e7mtlETEzHg/A0DoAPmC/URECIiD8c0OGCAfnX4x%0ajWDDAAO4BekQ2LRitdBFcZK+Ojp2Vsg3XztjaJHDlyLsZPQexbyKNJiZjwERFKGo230ja51%0aY2mhFW4YMwYN88sdevYFtoiJmZnxO1eJYmTRujlY17HDBa4ZBXtER4MVPBHTxCOFjY2Do1o%0awB6llKIhvfeRERAREQEREBERAREQeJY2TRmOVjXsPVrhkH1JFGyGMRxMaxg6NaMAepe0QER%0aEBa9JR01GwspKeGBjjkiJgaCe/kthEBERAREQeXNa4AOaCMg8x2hekRBjjhijfI+ONjHyHL%0a3NaAXHGMk9qyIiAiIgIiIC1TQUZuIrzSwGuEfBFRwxxAzOd3e64zzwtpEBERAREQEREGGqp%0aYKuPh1UEU7Ac7sjA4Z78FZWgNaGtAAAwAOxfqICIiAiIgIiICIiAQCOfNAAByCIg17hRUtx%0aopqO4U8NVSTN3JIZmB7HjuIPIhZIIY6eFkUEbI4mANaxjQ1rR3ADosiICIiDFNTwzSQyTQx%0ayPhdvxOc0EsdgjLT2HBIyOwlZURAREQEREBERAXmNjY27sbWsbknDRgZJyV6RAREQEREBER%0aAXljGsBDGhoJJOBjmeZK9IgIiICIiAtO4WuguXC+EaGlq+ESY+PC2TcPeMg46BbiICIiAiI%0agIiICIiAiIgIiICIiAiIgIiICIiAiIgIiICIiAiIgIiICIiAiIgIiICIiAiIgIiICIiAiIg%0aIiICIiAiIgIiICIiAiIgIiICIiAiIgIiICIiAiIgIiICIiAiIgIiICIiAiIgIiICIiAiIgI%0aiICIiAiIgIiICIiAiIgIiICIiAiIgIiICIiAiIgIiICIiAiIgIiICIiAiIgIiICIiAiIgIi%0aICIiAiIgIiICIiAiIgIiICIiAiIgIiICIiAiIgIiICIiAiIgIiICIiAiIgIiICIiAiIgIiI%0aCIiAiIgIiICIiAiIgIiICIiAiIgIiICIiAiIgIiICIiAiIgIiICIiAiIgIiICIiAiIgIiIC%0aIiAiIgIiICIiAiIgIiICIiAiIgIiICIiAiIgIiICIiAiIgIiICIiAiIgIiICIiAiIgIiICI%0aiAiIgIiICIiAiIgIiICIiAiIgIiICIiAiIgIiICIiAiIgIiICIiAiIgIiICIiAiIgIiICIi%0aAiIgIiICIiAiKA020y2Ve1mXQtHA6eqgpjPPVNkaGRvHMx4PMnBb0zgnpyJAT5ERARRXRGt%0aqLV9bqGmoaaphfZa+S3zGYNw97CQXNwTy5duCpUgIuXqe8wad05c7zVslkp6CnkqZGRAF7m%0asaXEDJAzy71g0VqOm1bpa3X2gimhpa6PiRxzAB7Rkjngkdneg7aKI7Ptd2/XDbwbbTVcHwX%0aWuoZfGA0bz29S3dJ5fPhS5ARFE9A61pNaC9uoaWogZarhJbpHS4+6PZjLm4PTmOqCWIsVRU%0awUzQ6omjiae17g0e9cW4az0xbgTcNR2am/dq2Jn9LkHfRVtd9uGzq1j7tqelnd0DaVj58+t%0ajSPerIa4OaHNIIIyCO1B+oovTayo6jaJWaPjp6nx6loW18k+G8LdLg0N653vKz0xjtUoQEU%0aZ2j6qGitI1t+fbqm4RUm6ZIacgODSQN4k9gzz6rtWe40t4tVHcrfKJqOribNDI3o5jhkH3o%0aNxERARfjiGglxwBzJKraxbatGXvWbtNUNdKasyOhiqHxgU88jcZax+eZ58uWD2dRkLKREQE%0aREBERAREQEREBERAREJAGT0QEUK+2toL8b7J+ds+lPtraC/G+yfnbPpQTVFCvtraC/G+yfn%0abPpW1a9omjrtcIKG2altNXWTu3YoYalrnvPcADzQStEXKsuoLTe56+G010NXLQTGnqmxnJi%0akBILXenkUHVRcrVV5i07pq6XmoifLDQU0lS+NmN5zWNLiBnlnksOi9QQ6r0rbL5SwyQQV8I%0amZHIQXNB7Djkg7aLl36/2rT8VNJeq+CiZUzNp4TK7G/I7OGj0nBXUQEREBERARFyq7UNoob%0a1QWisuNNDdK4ONNSuf90lDQSSB3cjz9CDqoih+pte2+wa005piWmqqq43ov4YgDSIWt+/fk%0ajyfjHln4p5IJgiIgIiiOmdb01/1pqfTkNJNFPYnRNlle4FsvEBI3QOYxjtQS5Fz7lebZa6i%0aiguVwpaSatk4NMyeVrDNJyw1mfjHmOQ581wtZ64o9K37TNrq6Wonlv1WaSF8WN2N2WjLsnp%0a5Y6dyCWoiICKHbSte0Gg6K2TV8MlTLcKxlHDDG9rXEu6uy7AwOWckdQpJeLrb7Lb5K671tN%0aQ0UZAfPUSCNjcnAy48hkkD1oN1FEPtnaF/HHT/APOEX6SfbO0L+OOn/wCcIv0kEvRcqwais%0a2oopZbDdaG5RxODZH0k7ZQwnoCWk4Kjc21vQMEz4ptV2tksbi1zXS8wRyIKCcooH9uDZ9+N%0atq/lVItMapseqqeafTtzprjDC4MkfA7eDXEZwUHaREQEREBERAREQEREBERAREQEREBERAR%0aEQEREBERAREQEREBERAREQEREBERAREQEREBERAREQEREBERAREQEREBERAREQEREBERARE%0aQEReXt3mObkjIxkHBCCqNsu0yawyQ6W0dF8I61uX3OCCLDvFQf+8f2A45gHl2nkOcdoPB6o%0aodFU4+Ep4NdMlNb8ORSOLhUHmWntLPfnJ7SFxNV6VrtmmrNKUOhbs6O/aoq6qOsu9yhZVSv%0aAMbmjLgcAbxzjBceZzgYm32LbY/2Q7R/NMf6KDzs22n1zL79hW0yBtr1ZFhsFR0guLegcw9%0aN493Q9mD5Iw+Dw5zr9tR3nE41NUgZPQbzlvbEal20HQtm1JrCKkul5pKyc0tW6nY0xbri0F%0aoaAByHtweoC0PB2/09tS/8T1P9dyB4O3+ntqX/AInqf67lMdpO0Kl0HVafFyoZpKK61gpH1%0ajXhsdKTjm/PM8snHc13Plzh3g7f6e2pf+J6n+u5Tfa9pBmuNn12su601MkfFpXH72dnNnPs%0ayRg+glB+7ZP1ptYfwTU/2blzPB4/WW0p+9T/AF3KCab1hJq7wXtSePOd8LWy11VvrWv5O32%0aRHDjntLd0n073cp34PH6y2lP3qf67kEP8Fn/Na+/8QTKe3faFRW/abaNFR0dTV19fTuqHyQ%0akFtM0ZILwewhrvSOXI5Vc+DXW09ttW0eurZWw0tNe6iaWRx5MY1uST6gVm8HWjn1Rf9UbTb%0apE5st4qHUtva8c46ZhA5fxWt+dh70FgbR9eu0SaHGnL5ehVCRxdbKfiiHd3fj92d7l8xVB7%0aF9rLNIaNu1TVaS1HWwVlyqLlLXUtNvQNDt0HLycctzn3L6Q2kXP4G2f6kuOcOprfPIz9twz%0auj24VK1jG6X8DJjC0tfU25hA7SamYO/okz8wQfm2y46f1VX7ILlqFjINO3J01TOyrk4YbG+%0aKJwD3NIx1HQrnbT7ZsZbs3vselZ9NMvAp9+mdBUh8xc1wdhpJJyQCPTlbe16Sx6cuWxmg1I%0aKd1vt0L21UEsPGHDbDEwZjAO8CRgDHUehS/Tw0lqu8xUNs2UGO0Sh7ZbtWWaGkiaNwkFgc3%0afdk4bkAYznsQZdnuuNmNBpOySx3LTFsrXUULpommGJ8chYN4OAxzBzlTq+awo6HRcmpbTT1%0aN/owGmKO1t4z5wZAwlgHXBJJ9AKo3QY0ToCa9aO2kWmxR1trkfPQ3CuoYnGvpXEuaQ9zfKe%0aOYx6h8Uq6NkVRUVuzawVdZQ0dvlqafj+LUcHBija9xc0NZ2eSQT3kk8soKD0xtTkj2y6w1F%0a9huqKrj01NSNpIKPenpQ1ozxR97vFpI9C7m0fXsmu9K6Hq7DW3rTtNctRstlQ6Ko4EzWfFd%0aktOOWc8+0KRbEa0GLahq2bHCnvVSWPx8aKBpLfUA7HtWvsaj0/bvBytw1zUUcFtuAqJZ/G5%0adwSNfK/AByCSQByHPmgy1WxyirKWWmq9qGsZ6eZpjkilu7XMe0jBBBGCD3L1BsfpKeFkNPt%0aS1lFEwbrWMvAa1o7gAOSpzaFQaNr6Ogn0rouazaRqK2KlqNUVEcpw1x+NFE9/xcA+WR6MA4%0azbup9nGxzQOmYavUNrgfG1gZG6SeR89W7H3rWuG84+gAD0BB2/BhuNfdNlsdRda+ruFSK2o%0aZx6qZ0ryA7AG84kqxNS6itGmLY+4X+4U9BSM/wC8mfjePc0dXH0DJWroGvbctIWyqjs9VZY%0a3xAR0NUMSRMHJuR6QAefPnzUGt2xGzTaknvmsbjX6prTM59Oy4PzDAzeJa0Mzh2Bgc/JOM7%0aoQRivveqNt8jrZpWKq0/oNziyru07N2euZ2sib5p//AEn70zu+7INK3PQNNpWCj8Sp6Py6O%0aph/z0Evym91JJ656+oYjzdilyY0Mi2n64jjbyaxle4NaO4DPIKA6b0fqC7bXNWaRl2kazZS%0aWeCCWKdtyk35DIxjiHeVjlvHogltp2h6h2YVcNh2swS1VsLuHR6lpmF7JG9gmA5h2PX6D8Z%0aXVZ7rQXqgirrTWU9bRyjLJoJA9p9YVZ2fY9PS3KCa7a61TfaBpPGt1yqjNT1DSCN17CSHDn%0ann3La09sasemNawX/TFdc7XAC51RbIag+LTktIGQeeATnGSOQwAgs9ERAREQFV/hDa+rdA6%0aF8Zs0e9dq2YUtM8s3hF5JLpCO3AGAO8jqFaCIPm6xeDzPqO1U1113q2+VF7qWCdzYpQWwlw%0azu5eHEkZ7MDuWDQF41Jsx22U+zy+Xme9WO4xh9HLUEl8W8HFhGSSPKY5pbnHaMKc7S9vNg0%0aDqWosVxtl1qa2KNkm9A2PhneGQMlwPuUC2RxzbXdrj9ot1moaWmtbBFRWuKoEk7QA4NdIBz%0aAy5zskDJ6DAQWf4Qev59nugZK63bnwrVzClpC8ZDHEEl5HbhrT6yFW2mfB/q9VWOlvevNWX%0ax99rGCo3IpQRT7wyGkuBJIzzAwB0HTKx+Gy4voNG05J4clVOXAegRj/AKivplrQ1oa0YaBg%0aAIPm7ZZqHUmz/a+7Zrqy6S3a3VTC+3Vc5JcPJLm4JJIaQ1zS0k4cOXLr9IS/5p/7Ur5m25H%0axfwndms8XKSQ0sbiO0GpeP6HFfTE3KJ/7UoPmXYNbNCUOwxuo9b2izyRRVcjJayqoGzvAMg%0aa0fFc48yB61rbTNcbIKfRdfLoe3aWqNQAx+LxvsXIjiN3/AI0QHxN48yupsE1WNK7DLXK/T%0a17vjaivqGcK1UnjDmYOcuGRgenvWLbHrSo1rs7ulhtGznW1NW1RiLJZ7MWsbuSseclpJ6NI%0a6IOlQ6y2AGipzVUmmhUGNvEAsTuTsc/+571+65sFgsu2jZJLpu02+3RVc1U95o6ZsPFAZGW%0alwaBnG8evTJXZtu1eKlt1LBJsy1258UTWOIsgwSAB5y5Wtbx8P7Udi9z+Dq+2ceauPilfDw%0ap48BjcOZk4zjI9BCD6AXzBs/1wdnmrdoMN10vqisFwvtRUQSUFBxGFnEeM5c5vXORjK+n1F%0a9outbToLTNReb1LhjfJhgafLnk7GNHf6ewZJQVHr3bNSah0TfrNRaN1rHVV9DNTROltgDGu%0aewtBcQ8nHPsBWvsz2v02ltA2Ox3DR2tJaqhpxDI+C2AsJBPQl4OPUFFNmO0GSg1jfNY61sW%0ar6u9XA8KnhoqAup6eDlgDec3J7By5DJyS4q1Pt/Wf8Udb/wA1N/xEFfbWtffbEZpe32jSuq%0a6WSlvVPVySVtv3GBg3mnm1zuflA8+WMr6kVSac276dvurbfpyO0aiorlWu3Y21tIyIDkTk/%0adCccjzwrRutY23WyrrXsfIymhfMWM+M4NaTgenkg2kVC/qlbP8Aijqn82Z+kn6pWz/ijqn8%0a2Z+kgvpFQv6pWz/ijqn82Z+kn6pWz/ijqn82Z+kgvpVft+0TUao0pHc7HvRamsT/AB63TRj%0ayyW4Lox8+AQPOa30rDs/2027WupobLS6fvlDLKx7xNVwtbGN0ZxkOPNWsghOyjXdJrrQVJf%0ag+OKZjDHXR5wIZWDy89w6OHoIVDWO8631XtXvG0TR2lI77bYg+1259TVR07Y4248poe5pJO%0aXHuG+4K09qWmrjX6IbYtl1FbaakvVZuXOrpnMaGRPP3R+B8fOcHBzjkBz5dPWFnpdD7Br3a%0a7I59PDb7RMyKVh3X7+4fLyPvi4k5HaUEd+y/bV+xpbf51h/xFm2b7TNW37aVV6S1Npqjtk1%0aHSmoqXU9SJzFnd3AS0loJ3hyzld3ZHc612wuyXGmjmu1xbbnPZGZRvzyje8kucepIxkla+w%0aTSNwsOn669amY77Kb/AFDq2vLx5UYJO5H6AAScdhcR2IOntj1vVaF09bqy3UsFXWVtxhoIo%0apiQ0l4cc8uf3qp5urblonattVvVBZzdKOCroPhAMfh8NPuP3pGtx5RHz4HU8skTXbwRc9e7%0aLNPjnx7x4/IPyYN0n2hzvYvGyuNku3Pa7HKxr43vo2ua4ZDgY35BHcghW1vaVYqra1s7ucJ%0aqbnZLdTPubvEYxI8ulyGDdJHMOjbkHGMnt5LkbUtsli1HrDQFxo7XfYYbNcTUzsqKVrHyNz%0aHyjAed4+SeXLsVl7D9E1Nq1/rbUNbZPgaB8zbdbKbcDQ2mZg7zcciHARnI7Q7tX7t6/XH2R%0afw0f60SDx+qT0p+A9V/mDP8RXFbrlBXWalubd6Gmnp21I42GljHNDvK54BAPPmt1Q/anpef%0aWGlXWeO8SWmjmmYa2RgGZacHy4wT8XPLn6jkEhBUdvt9t25bQLjdr8R9idHDNbLJA6TcfVS%0aY+61DB1OORz+1zzaV1dLVk1iu7Nlm1Gnju9tqedluNTHvx1kbDlsUgOfLbgYz3AeaT2No2h%0arZPpa0P0NVUVt1BpoCS0PZK0ZA+NC4k8w/tz2nnyJzYdkq23S12+e6Q0Md4bAJJIYpWzcCQ%0atw8McPnIyOwoKE2rV2xuk2d32TTVPpWovDqcxUrKSOMyh7yG7zcdrcl2ezC2tndPsWoNDWO%0anvs+kai6tpGOq5JzG95lIy4EnmcEkepauwyzWGPwd63UFdp2y3K4UcVbUNfWUUcpeYw5zWu%0acRnHLHVdbU9q09efBurdTM0rYKC41Nq8ZDqSgjYYnE/euxke1BcWjrLpy1Wxs+kqCgpaCua%0ayoD6KMMZM0ty1/LryPIqmdbaZ0rS+EVo6lnslkhttTb6qWpifSRNhlfh+HPBG652cczzVtb%0aJf1q9G/wNR/2DFV+1jTtq1V4QuiLTf6QVdumtlS6SEvczeLQ9w5tIPUDtQYPCH09oah2PX+%0aosNo0zTXJhp+FLR00DJW5qIwd0tGR5JIOOzKxbYNN2Gy7OtJ1lJRVVqp5KunhqTY5o6AnjR%0agGWTEbt8jcAxy+N1Wpt92RaG0vsmvl4sVhZSXKm4HCmFTM/d3p42u5OeQfJcR07VOdslkdf%0avB8rqeNpdNT26GsZgZOYg159rQ4etBzHeD3ZWtLnax1qABkk3Jn+GvPgmtqJdCXatmq6uqp%0aqi6yikfVSmR/Ba1rW5J7c56Lral19E3wdJdVsmAnqrS1jHDmRUSN4ePnDyfYVINiWnzpnZV%0apu2yRmOcUonmaeokkJkcD6QXEepBOEREBERAREQEREBERAREQEREBERAREQEREBERAREQER%0aEBERAREQEREBERAREQEREBERAREQEREBERAREQEREBERAREQEREBERAREQEREFMbav12tkH%0a8IVP8AViXU1ltTrbLc7laaDQerblVQ5jiqaahLqaVxbkEPGfJ58zjvXC8IypNi1Hs51VUwz%0aPtNouUnjj4mFxjbIGYccftHevl2rtDwg9mRAJ1KQe7xCp/w0GbYDbTpDZ5Y9NXuemptQOjl%0aq30Dpm8ZrHyPIO7nJwOvcQR2LjeDt/p7al/4nqf67lwdI6jodo3hLQ37TXHqbLabIaZ9U6J%0azGGQvf0DgCM8TtwTunuVk3nbBoOy19ZRXPUVPBWUj3RTQmKQua5pwRgN5+pBFPB1/09tS/w%0aDE9T/XcrpVHeC9VNu0evb3TMkFDctQTz07ntxvNPlf0OCkOvds1n0XqOWzV9k1DWTxsY8y0%0aNKySMhwyACXg59SCE6x0Fd9K1m1e8251K3Sl6slRNLCXkSNqdxxJa0DGMl5545P9CsLweP1%0altKfvU/13Ks9fbebLqHRF+s1HpvVcdTX0U1NE6WiYGBz2EAuIkJxz7AVpbLNt9o0ls+stiu%0aOnNUS1dFCY5HwUTCwneJ5EvB7e5BxNHad1Hq3QW0Cx6WkponVmqHMrHyyFpFPnLt3v54yMj%0aIBHPK+ptN2ak09YLfZ7czcpKKBsEY7SGjGT6T1J7yvlfYxtYt+h2anF10/qSb4TuklbD4tR%0atdusd0Dt54wfmyPSrKj8JDTr5GsGmdXguIGTQx4H/vUE82x6auOsNm96sdmqIoK2qjbuGTk%0a1269riwns3t3GfSqHueranaH9hWzGrstRaLtS3KNt3pZG/c2wU7M+Se1rm5I9LRzIIJ+gdo%0a+ubVoKwPuN1eZJ3nh0tHHzlqZOxjB7MnsVO0uxy/6uttbrLUNynte0GsmbWUBieQyga0eRC%0aQO8Yz2jl18rITLwh7zdbBa9M1WnKimorrWXiK3NrJKWOd0ccjX5A3wcc2tPLHRfv2IbWf2T%0aqP+YoVXO2ytvVw2Q6PftKoI7fVx6iihrRG/PEiayUOlw34u8ATgZ7x1AWrwvBu/CVR/HuH0%0aIO3ri26ws2rdCQay1BaNT0NyvEVKYZ7FTAxgubvEOLSRkHGRgr6IqY5DRyx0rmxymMtjcRy%0aaccuXcF8h1bNlzdoezw7NKqWes+HIPGQ91ScR77cf50Y69y+tb1daGx2qpuV2qoqShpmF8s%0a0hwGj6fR1KD5VOpa7Z/sovmy+7Wuog1ZOX09FIzL4riyol3XPY/HUNcRg9w6HIFh6pg0Dou%0aHSNqv1kfqLVdutsdNb7fBTunklAwC/d+Jgva45PMc8DquZDpaq29XSp1LfDW2jTVNE6DTzG%0aHcmc8kE1TvW0YHbgd2T0KHV+s7MBpSCx/ZPr2kbwJbrwHQ0sUJOY3SyuwXnB3iBgEnGSQch%0awdqVLc7tpCque1WtNnpZo3RWXS1rfvyPqC3EZlI/zjmkg7o8kejODEdn1K21QbONpN/r6m7%0a0tTUyWqtNeBIygAJjgczPxQ0syXHv7CVZOnDo/Tl3qtVbRdc2W+6zgD2uaKuNzaHGcxQQg5%0aBHMZxnryGTnNsH0tTam8HKGy3qnc2iuTqktbjmxplduvbntBAcD6AgvVVZtt03VVVuqNRxa%0an1Xa4LZRuL6KxzlhmwSd7dBGTz69gHoW3sbk1bb6Wt0zrKikkdZy2KlvAcOHXQn4vU53gAM%0a+/n1xXXbps6tlyrLdcNQGOrpZn088fiVQ7de1xa4ZEZB5gjlyQQ7SWzh+rNP0d5sm1vXE9F%0aUs3mkXB2Wnta4Z5OB5EKFaT2b11btv1rY2a41PTT0FPTvfcYatwqKkOjjOJHZyQM4HoAXa0%0aTr3Zlo3W96uNi1q6DTlzYJXWf4MqSyOpzzew8PyRgdAO3HRoWhpDazou37dtcairLyY7Pcq%0aamjpajxWY8RzI4w4boZvDBaeoCDpbStKnQNtpJ7jtP2g1VVWVDaeloqWvc6adxIB3W73PAP%0atwOpCunZxpap0raZoKzUF6vj6iQTCS6zGSSLyQNwEk4HLOO/KpG2a82ZP2oXDWeo9am61DM%0aR2mB1tqWsoY8c8Dh4LskjPznqeVv6R2uaJ1feo7Tp28mruD2Oe2LxWaPLWjJOXsA96CeIiI%0aCIiAorr7X2n9BUtJUamqpKaGqe6OJzIXyZcBkg7oOFKlC9rOgKDaNpKWzV8rqeVrxNTVLW7%0axhlAIBx2ggkEdx7DgoJgRHPFzDJInjPMZBBXy7tCoKXQnhP6MqdKQx0jru6FlZSwDdY4SSm%0aN7t0cgCOeOmW5XZtVDt80fQQ2W3Q2O+0NOOFBVTSN3mMHJoy57HHA7wV29muya/nXZ13tNu%0acNffmjFLTQc44ORAJOAOQJw0DAJzklBHPDap5BYNK3Bg8inrJYyezLmBw/syvo6hqoq6ip6%0auncHwzxtlY4HkWuGQfYVHtpWjKDXukayxXNzo2TYfFMwZdDI34rwO3tBHaCR2qlLFZdu+hb%0aaywWOOy3u1wZjpqmaRuYY+wDecx2B3EOx0HIINfa+RdvCs0BQU+HvpGU8smOwtlklI/itB9%0aa+j7xO2ltNdUPOGxQPkJ7gGkqodjuya62XVVbrXXtwjuOqqsODREcsgDhgnOBl26N0AAADI%0aGezseEhqkac2Y3Cmpy59zvI+DaSJmS5xkGHkAc+Tc+stHag4ngzPkt3g+09bGGl7fHKhgd0%0aJa945+jLVz9Fay2zax0xRX60W3RAoasPMfG8Ya/yXuYcjiHtaVZWitKSWDZTb9NNLG1MVuM%0aDz0bxntJefm33FVronR+2bR2mKKw2i4aINDRh4jM5qHP8p7nnJDB2uKDbm1ttR0/q3Stv1f%0aQaTZQXqvbR71AJ3SNHLJG8/A5HuK2Nr/6+GyL98Vn9WNcHUtt1t9lej7ltN1LoK3W62XAVc%0aYZVSQPl3cbwbxGgOIGOWR1WfW2pbNqvbzsvg01c6S6mifVy1DqOQSsja5jSMubkdGOQXJre%0a9VWndK3G60FqqbvU00e+yjp8b8hz/QOpwCcDkCqGqNkmu9obm6t1be4bVqGN7ZbXbHQCWnp%0aGg5DXtOQCSBnk48vKz0H0jVVENJTyT1U0cEEY3nySODWtHeSeQCqrVu3/QlgJhpLg+91pOG%0aQWxnFDieQ8vkz2En0INXSm0rVNr1JQaW2laZnp7hWSCCluluYZKWpdz5nzeQycHl1LWhdba%0avtctWiWi229hu+qqjyKa2U3luDz8UyY5tHTl8Y9g7RCXXPa9tQ+52ugZoXT8nWqqMmre05+%0aLkBwOO4M/bKwdmOyXTugS6qpWSXC9y5M1zq/KlcTzO75oPo5ntJQcHYvs5uVtulZrbXkoqt%0aY3MElpwW0cZ+8bjlvYwOXIAYHaTcKIgIiICIiAoNts1T9h+zK+XVj9yq4Jp6bv40nktI+bO%0a9/wAJU5VA7aidb7YtE6BjBfQUz/ha5DGWlrc4af8Aha4f/hAgnuwbS32IbLLHQSx7lXNF43%0aUgjnxJPKIPpALW/wDCox4Tt7kfpWi0XaPut91LUR00ULerYg8Fzj3DIAz3F3cV1dp22SzaR%0am+CLRG6+6plPChttH5Za89OIRnH7UeV6B1Wlsi2eXaG+VGutokwqtXVrN2KEEFlviP3jQOQ%0aOOXLoM8ySSQ5vg6102l6u97Mb5KBcrNO+eicRuippXne3mj5zvEfl+gq8lWG2TZzUap8Rv8%0aApeq+DtZWjy6KqBwJW9eE89xycZ5cyDyJXN2abZ6S71w03rinOntXwuEUlPUAsiqH9Mxk9C%0aexpPPIwXILBuWkbTctXWnUtXDI662tkkdM8SENaHtLXZb0PJx5qttk36/G1v8AdKL+o9XSq%0aV2TnG3fa2T8pRf1HoO9rfZQ3VeoZrqdW6mthka1vi1BV8OJu6MZAx1OMlUvtU2WNsWsdn9C%0aNWalrRdbkafjVVXvyU3OPyojjyXeV19AVkfqldD/AO7X78yH6Srfajtj03qbV+gblbae7eL%0aWS4mqquLS7rtzMfxRk5PknuQWdT7CWQzxy/Z9rR+44O3XV+QcHoeXRWrqG02++2Sstd5iE1%0auqYzHPGXuZvN7fKaQR84KqT9Urof8A3a/fmQ/SVr6YvdLqXT9DeKBsopK2PiRiZu6/d9I54%0aQVPZdkWxe92aS7Wm20tVbY98PqI7nUljNz42TxOWMZ59nPoo/4OOkLXNq3Uet9P0Drbpx+/%0abrTTmR7zNGCN+Yl5LuZYMDPIlw7E21bIrpQUV4u2zWWpp6W4sxeLHSu3W1LM5LohggO65aB%0azBOOpabF0Lr3RkOy6gu9NPHZbFSR+K8Gr8h0L2AAx4+/d+1znPflBV2zCujt3gfX+eZ4YDT%0aV8LST99JljR/GcFJa+B1N4IIjkGHHT8b8ehwa4f0rj1ctx2719Na7LbprRs0pagTVVXIzhP%0auLmn4rGjs/o6nmA1btytWpdijpamxRVGpdnbnF1Ra5Tvz25ucl0ZPxmDr3d+ObkFqbJf1q9%0aG/wNR/2DFVW2DTNt1f4QGibNemSvoZ7bUue2OQxuJaHuHMc+oCtfTGqrZrLSMlw0XXU8uYX%0aMiDhjgS7vktkZ1bg45d3TIVU1OyPaHqHUlDf9R69pKG6UkToYX2ui5xMdnea1x3OuTzIJQc%0aHbrsY0fpPZXer1ZqetZX03A4bpat72jenjYctJweTir90vcLZcLJRUEdZSVMwoo+NTtla9w%0aaWAHeaDkDs5r58247JY9P7Lr1fbhqzU17uFNwNxtdV78OXTxsJLCCejjjmsjZrXpSoh0fsW%0asxdri50kTbhXulkfHQsc0OL3FxIBGQeQwMjqcNIROyWmSfalS7Iqq6U0mlLXeZbgwGQF0rQ%0awPbT+kglwI65Lz2BfZYVH1mwC1t2fU9ut9W+LVlLKa6O+HIlfVHBJceu4SBy6jAPM5z1NkW%0a0qvud1l0ZrmiloNZ0LDveQeHVsb/3jSOQOOfceo7gFuIiICIiAiIgIiICIiAiIgIiICIiAi%0aIgIiICIiAiIgIiICIiAiIgIiICIiAiIgIiICIiAiIgIiICIiAiIgIiICIiAiIgIiICIiAiI%0agIiIPL2Newte0OaRggjIK0vga2fg6i/kG/Qt9EGKCCGnj4dPFHEzzWNDR7AuDcNC6SuNdLW%0a3DS9jq6yZ29JPPQRPe895cW5JUjRBgoqOmoKWOmoaeGmp4xhkULAxjR6AOQWdEQEREBERBz%0ablY7Xc66grbhQU1TVUEhlpZZYw50LiMEtPZ/6A9QF0kRBwtV6Us+rIKGG/UpqY6KqZWwN4j%0ambsrQQ13kkZ6nkeS6nwfR/7pT/ybfoWyiDgXrR9ivNbaqu4W+N9Ra6kVdI9jnR8OUYw7ySN%0a7p0OQujerTQXy2T2670kNZQzjdkhmbvNd29Pet5EHiGKOCFkULGxxMaGsYwYDQOgA7AvaIg%0aiNVs20VV181bV6Vs09XNI6aWWWkY4ve45LjkcySSVKoIY6eFkMEbI4Y2hrGMaGtaB0AA6BZ%0aEQFoSWe2SSOfJbqNz3Euc50DSSe8nC30Qc/wCBLV+DKH83Z9CfAlq/BlD+bs+hdBEHP+BLV%0a+DKH83Z9CyU1soKaUS01FSwyDkHxxNafaAtxEBERAREQEREBERAREQFx73pmzXu4W2uu1up%0a6qrtsvGpJpG5dC/lzB+cA46ZAPYuwiAiIg5GotNWTUsMMV/tVHco4XF0baqISBhIwSM9Fg0%0a/o/TmnJnzWGxWy3TPG66SmpmRvcO4uAzj0LvIg1rlRU1zt9TQ10LJ6SpjdDLE8ZD2OGCD6i%0ao9pDZ9pTSDW/Y9Y6KklAxx9zfmPzyOy73qVIgIiICIiAiIgIiICxGCJ07Z3RMMzWlrZC0bw%0aB6gHrjkPYsqIODbdIaftmoa++0NppYrvXO3p6sMy9xwAcE/FzjnjGTzOSu8iIC4120vZLvd%0arddLlbKWouNvfxKWoezy4j6D2jnnB5ZweoXZRAXEtOlrPaL9d71bqPhXK7FhrJuK93FLAQ3%0aySSG4BPQBdtEBERAREQFGNTaD0xqeW3yX2zUlZ4hK+aBr24aHP5uyBycCeZByCeak6IMcMU%0acELIoI2RxMAa1jAA1oHQADoF7IBGD0K/UQcuw2C06fhqIrJbqahiqJnVErYIwwPkd1ccLqI%0aiDj6t05bdW6fqrJfIXT26p3OLG17mE7rw8c2kEc2hbVBaqGgeZKSlhimdHHC+UMG+9rBhoc%0a7qcDplbyICwGlpzWCrMEXjQYYhNuDfDCclu91xkA4WdEBERAREQEREBERAREQEREBERAREQ%0aEREBERAREQEREBERAREQEREBERAREQEREBERAREQEREBERAREQEREBERAREQEREBERAREQE%0aREBERAREQEREBERAREQEREBERAREQEREBERAREQEREBERAREQEREBERAREQEREBERAREQER%0aEBERAREQEREBERAREQEREBERAREQEREBERAREQEREBERAREQEREBERAREQEREBERAREQERE%0aBERAREQEREBERAREQEREBERAREQEREBERAREQEREBERAREQEREBERAREQEREBERAREQEREB%0aERAREQEREBERAREQEREBERAREQEREBERAREQEREBERAREQEREBERAREQEREBERAREQEREBE%0aRAREQEREBERAREQEREBERAREQEREBERAREQEREBERAREQEREBERAREQEREBERAREQEREBER%0aAREQEREBERAREQEREBERAREQEREBERAREQEREBERAREQEREBERAREQEREBERAREQEREBERA%0aREQEREBERAREQEREBERAREQEREBERAXiVhe0Bry056he0Qa/i8ny7vr608Xk+Xd9fWthEGv%0a4vJ8u76+tPF5Pl3fX1rYRBr+LyfLu+vrTxeT5d319a2EQa/i8ny7vr608Xk+Xd9fWthEGv4%0avJ8u76+tPF5Pl3fX1rYRBr+LyfLu+vrTxeT5d319a2EQa/i8ny7vr608Xk+Xd9fWthEGv4v%0aJ8u76+tPF5Pl3fX1rYRBr+LyfLu+vrTxeT5d319a2EQa/i8ny7vr608Xk+Xd9fWthEGv4vJ%0a8u76+tPF5Pl3fX1rYRBr+LyfLu+vrTxeT5d319a2EQa/i8ny7vr608Xk+Xd9fWthEGv4vJ8%0au76+tPF5Pl3fX1rYRBr+LyfLu+vrTxeT5d319a2EQa/i8ny7vr608Xk+Xd9fWthEGv4vJ8u%0a76+tPF5Pl3fX1rYRBr+LyfLu+vrTxeT5d319a2EQa/i8ny7vr608Xk+Xd9fWthEGv4vJ8u7%0a6+tPF5Pl3fX1rYRBr+LyfLu+vrTxeT5d319a2EQa/i8ny7vr608Xk+Xd9fWthEGv4vJ8u76%0a+tPF5Pl3fX1rYRBr+LyfLu+vrTxeT5d319a2EQa/i8ny7vr608Xk+Xd9fWthEGv4vJ8u76+%0atPF5Pl3fX1rYRBr+LyfLu+vrTxeT5d319a2EQa/i8ny7vr608Xk+Xd9fWthEGv4vJ8u76+t%0aPF5Pl3fX1rYRBr+LyfLu+vrTxeT5d319a2EQa/i8ny7vr608Xk+Xd9fWthEGv4vJ8u76+tP%0aF5Pl3fX1rYRBr+LyfLu+vrTxeT5d319a2EQa/i8ny7vr608Xk+Xd9fWthEGv4vJ8u76+tPF%0a5Pl3fX1rYRBr+LyfLu+vrTxeT5d319a2EQa/i8ny7vr608Xk+Xd9fWthEGv4vJ8u76+tPF5%0aPl3fX1rYRBr+LyfLu+vrTxeT5d319a2EQa/i8ny7vr608Xk+Xd9fWthEGv4vJ8u76+tPF5P%0al3fX1rYRBr+LyfLu+vrTxeT5d319a2EQa/i8ny7vr608Xk+Xd9fWthEGv4vJ8u76+tPF5Pl%0a3fX1rYRBr+LyfLu+vrTxeT5d319a2EQa/i8ny7vr608Xk+Xd9fWthEGv4vJ8u76+tPF5Pl3%0afX1rYRBr+LyfLu+vrTxeT5d319a2EQa/i8ny7vr608Xk+Xd9fWthEGv4vJ8u76+tPF5Pl3f%0aX1rYRBr+LyfLu+vrTxeT5d319a2EQa/i8ny7vr608Xk+Xd9fWthEGv4vJ8u76+tPF5Pl3fX%0a1rYRBr+LyfLu+vrTxeT5d319a2EQa/i8ny7vr608Xk+Xd9fWthEGv4vJ8u76+tPF5Pl3fX1%0arYRBr+LyfLu+vrTxeT5d319a2EQa/i8ny7vr608Xk+Xd9fWthEGv4vJ8u76+tPF5Pl3fX1r%0aYRBr+LyfLu+vrTxeT5d319a2EQa/i8ny7vr608Xk+Xd9fWthEGv4vJ8u76+tZYmFjSHPLjn%0aqV7RAREQEREBERAREQEREBERAREQEREBERAREQEREBERAREQEREBERAREQEREBERAREQERE%0aBERAREQEREBERAREQEREBERAREQEREBERAREQEREBERAREQEREBERAREQEREBERAREQEREB%0aERAREQEREBERAREQEREBERAREQEREBERAREQEREBERAREQEREBERAREQEREBERAREQEREBE%0aRAREQEREBERAREQEREBERAREQEREBERAREQEREBERARRvTWs7PqO+X20WuaV9bZJRDWNfGW%0ahriXAYJ6/Ed0UkQEREBFyazUVootQUNjqq6KK7VzHPpqZ2d6VrQSSPmDT7F1jyQEXJ0zqO0%0aant7q7T9fDX0bZDEZYTlu8ACR7x7V1kBEXBrtVW2h1dbNNzvlF0uMMk8DQzLS1gJdl3Z0Qd%0a5F+EgDmcLg6w1baNIUtDPfJ3xMraplHAGRukc+VwJAwOfYeaDvoiICItG+XEWmzV1xfT1FS%0aykhfM6GnaHSPDRkhoJGTy6ZQbyKObP8AV1u1zpWjv1o3xT1GQY5Mb8T2nDmux2j+jB7VI0B%0aEXkvaDguaD86D0i/Gua74rgfmK5+ob1QadstZdrxUNprfSMMk0rgTuj5hzJJwABzJKDoouH%0ao7VNn1jZI7vp2sFXQPe6MP3HMIc04ILXAEH5x0IPau4gIiICIiAiIgIijmu9ZWjQ1lbddQS%0aTx0ZlbDvxQOkw45xndHIcupwOztQSNFjp5o6mCOeB7ZIZGh7HtOQ5pGQQe5ZEBERARa9wqW%0a0VDU1UjJHsgjdK5sTd57g0ZIA7Ty6Lg7PNaWrXum473YzKKZ0j4nRzANkjc04w4AkAkYd16%0aEIJMiIgIiICIiAiIgIiICIiAiIgIiICIiAiIgIiICLg02qbbUayq9MRvlN1paVtZI0s8jhu%0aIAId2nJ6LukgEZI59EH6ij991baLHfrLZrhO9twvD3so4mRufvluN7JHxR5Q5n09ykCAiIg%0aIo/rzU0OjtKV9+qqOrrKejaHvipWhz8EgZ5kchnJPYMlb+nbxR6gsVBd7ZJxaOthbNE7twR%0anB7iOhHYQg6KIiAiL8c4NaXOIDQMknsQfqKMaV17pfVdfV0Wnb1S19VSjMscROQM4yMgbwz%0a2jI5jvCk6AiIgIiICIiAiIgIiICIiAiIgIiICIiAiIgIiICIiAiIgIiICIiAiIgIiICIiAi%0aIgIiICIiAiIgIiICIiAiIgIiICIiAiIgIiICIiDzI9sbHPe4NY0ZJJwAO8qvtkev6raB8P1%0arLdHBZKStdTUFUHneqmjq4tI5ct05B++xjko/4RWqayK10Oh9NHf1JqZ/izGtODFATh7yew%0aHmM928exWLoXTNHo7SVssNuH3CjiDC/GDI/q559LnEn1oKm2B/rwbY/4Si/r1Cklp2lVtFt%0aVuGjtaUMFt8ZeJLJVRuJjqo+m4XH78kHu55b3F0b2B/rwbY/4Si/r1CsHazoCg2g6ZdQVL/%0aFrhCeLQ1rR5dPL2HPXdPIEf3gFBNkVQ7FNoFwr6uq0Trlvi2srSN1xd0rYh0kae04wT3ghw%0a7QLeQUdr/8A2pNmv7yqv7OZXg74p+ZUfr458KXZsB1FDVHH/wCDm+hXg74p+ZBRXgafrSVH%0a8KTf1I1eyonwNP1pKj+FJv6kavZBxdXRX6aySs0nUUFPdi5vDkrmOdEG58rIbzzjOF896io%0atpbdt2ko6u66adfnUNSaSaOCUQMj3Tvh46k9cYV17RbFqe9NoDpXV32NiHieMHxNlRx87u7%0a8Yjd3cO6dd70L562l2rWNi1tp91JtCdf8AXTw6CgpYLbFG6KJ+Q973ZLWtxnmQeh6AEgJlq%0aGfVWtb9b9ml4r6GpqI6htwv1Zag+OOGlbuujhyeYkc7n6PIPfjT226ifPtm0naaCx3S+0Wm%0aQLlV0lsgdNJxXY4WQM4Dd1hyex6/KPZzrDZ1Zr1qOLaDvSOBuNygp7W2aSqe0bzm77nF2Oo%0azgAZJwOa9eDJX3R20PWn2VU4gvl5p6a7sDx5fBcXHA7Q0cRgx2YwgkFbt+fQ1dJS1uzzWNN%0aU1jiymhmo9x87hjIY083EZHId6n0clXtC2eOIF90lVVpwN4GCsptyX3bwZ62uUK1X/AO3/A%0aAmtH26Pyo7Bbai5TdwMn3No+fIjPrV0IKA1loyHRtqdcNR7Y9Y0cHPca6uJfKfNY0c3H5lH%0adn2hdoGr62a41Os9ZWTS7v8Asvjta/xyoGOTtwHDG9vPPoz1Xvals12fWbVDblrjXmoKOur%0apH1FNvb0pY0PzhjhG4gNJAHNcpjtkucz7X9bSejxqYA/+4QSm57CrzpLSl0foDWGpjcOc8d%0aDFWCmjnk5Ak4wC7A9GcAZC5OzK2HW3EoJNp2u7VqSmy2rtNXWlssbh1Lc43m+nqO0BajX7F%0av8AvNpWq5f29XU/3RLxS6W2Qaku0NNo7Wt4i1fO4eI1j3Tve2VoyMlzBywO8cu1Bfuz7RtZ%0apI15rdU3zUHjPD3fhOficHd3s7ndneGf2oVPTbO9P7QfCI2iQ6khnljo4aB8XCmMeC6nYDn%0aHXoFf2l6S5UOnrfS3yvFxucULW1FU1gYJX9pACqjSLqhnhAbW3UTGyVYoqEwsccBz/Fm7oJ%0a7BnCDmeDzpq1WLWu0avseYLBSVTLXAZZC7yom5mcXHs3iDnuK8Xesk276zjs1qdINnllqBJ%0acKxuWi4zN5iJh7W/wBxz5q4Oz7Rdy11sytVog1FLbbTBU1bdS0gZuVU1Zxd4sc7pulpHXoA%0aCQeg79mbte0jp6mobfZtntutNM0NYDLK1g9JcZOZPUk8yUHq6RSbC9czXijp3HZ1fZWithh%0aYSLbUHkJGtHRh7h83Y0G96Csp7hRQVlDPHUUs7BJFLG4Oa9pGQQR1Cpa4nbfcqCoorhYdBV%0aNJOwxywymZzXtPUEGTmFm2WaG1noK62umoq+jqtJ1sIlrqGWRzvg6csy4U7jkuYX5AyenXn%0a5RC6kREBERAUb13ZLzfrTDS6e1HNp6qZOJHVUVM2cvYGuBZuuIABJBz+T6VJEQUDdrbeLPX%0aSUV38ICkoayPBfBU01LHI3IyMtdICMgg+tcS/wBng1Baai13nwg7PV0FQAJYZI6TDsEEdJe%0a8A+pdjU2mNQ0m2fU2oGbOqXV1pr6enipzUVVMwMcyNgc4CTJ6gjoFtbl4/wD5e7P+fUH6CD%0ag2e3Ns1rprdbfCItcFFSsEUMQbSuDGjoATKTgLv2LT+o9QSTMsO3eO5vhAdI2joqaYsB6Eh%0ashx0K/Ny8f/AMvdn/PqD9BbexTTF9tu0TWF9uulItMW+5xU7aajhnhkYwsGHAcPkM43ug6o%0aLNisle7Ros1ZfKuS4OpuC+6wtEUxf8o0cw0qub3oM2GkbVXza/qi20z3iNstXcYoWF5BIaC%0a4AZwCcegq5VVHhH6WvWrNH2ik09bBc6mmu8NXLTmWOMOiayQHm8gdXAY9PRBFvEdOfs/XH+%0afaZcqw6P0Lp9lQyx7bKigZUScWVtPeaVge/wA4gdqlX/tb9ga3fntv+hP/AGt+wNbvz23/A%0aEINa0abtt6rm0dn233yvrHgubBS3iCV5AGSQ1uTyVkaG0lV6YfWOq9T3u++MBgaLlKHiHdz%0a8TAGM55/MFWGltLahqduFm1LLoOHStnpbfLSythqqZ4dIQ/DiIiDk7wHTsV9oKt1VsZtupN%0aQ1t3n1Pqyjlqnh7oKOvbHCzAAw1pYcDl3qm9p2iKCx3ej0vo3U2s7zrKtcNyldc2mKmZ1L5%0aiGAgY54yOXM9mbZ26a31jp+Nlp0Npa5XGtq4N8XKCndPHTZJBG61p8vlnyuXMdeirnZXctT%0a6KoJpafZRqC53+tPEr7pW1XDlneTkjLoyWtz2es5QS+1eD7TstVP8Ma11hLcBGDO6krwyMu%0a7dxrmOOPnPP3KLbPNC6P1zNcqWg1jtApLlb5nxT0NZcGRzNAdgP3eH0PuPI+maN2l7Spnlk%0aOyWYPHMtfeI8j5xuBV5razbUL/q2g1XYdnrtPahpD5dXBdIH+MMx8WRhIDu70jkc8sBdmz7%0aZfQ6IvE9xpL/qO5PlgNOYrlWNmjaC5rt4AMGHeSBnuJWvtd2nHQL7bRUNhr75d7k2Q01PTd%0aPI3c5wC774cg0+pb+yLXh15pySpqbfUW660Uppa+mljc1rJh13Seo9HUdD2Ezfdbv726N7G%0aM454QfI9/wBou1U7QNH0eqGHTtBc7hTllDS4Y6SLjMBDzkv55wQSM8+S+ul8y+Ep+vdsv/f%0aMP/mWL6aQUlrDZJrO96nuNytu1G9WqjqZTJFRQum3IW+aMTAY+YBcc7D9fAZO2TUH8ao/x1%0a9Cqq/CR1qdHbNK3xWQsulzzQ0u6fKG8PLePmbnn3lqCtPBndqa67RtQz1errzfNO2hr6Vkt%0aVUyuiqZHOw1wY57gOTXHtIy3vUv28bSr7adRWjQ+g2MOpLoGudO5odwGuJDcA8snDiSegGc%0ac8iX7CdGDQ+za126WPcuEzfG6zlz4zwCQf2o3W/8KqWh/wAu8NquNR5Qo6b7iD97/kbB/wB%0abj60G/X7M9r1qt0t2tu0mquF2jZxDQP3zE8jmWt3yWk92WAH0KdeD/tLk2jaXqH3KKOC926%0aQQ1jGDDXZHkyAdmcOGO9pVpL5k8Gs+K7bdp9FF5MAqZsNHTyKl4HucUFh6u2H2bU+pK681W%0aoNT0s1W8PdDSVjGRNIaB5IMZI6d6p7bRssotER6ZFn1FqWaa63NlFIKqta4NY7qW7rG8+nX%0aPzL65Xzz4VElwqNSbNrZY4Yp7rJcX1FPFKcML2GLdDuY8nJOefQFB1v1OFg/GrWX5/H/AIS%0a/f1OFg/GrWX5/H/hL9+Ftvv4v6M/lJP8AGXK1TrTbdpfT9bebtY9Hx0NIzflcwyOIGQOQE3%0aPmQgken9gtksl9t90g1HqqeWinZUMiqK1jo3lrgQHARjI5cxlTvXMGq56CnbomstVLWCXMz%0arjG97CzB5AN55zhe9nl5q9RaFsN5uLIWVdfRx1MjYWkMBc0HkCScc+8rhbQNN6wvF3gqdMa%0a5+x2ibAI303iEc+/IHOJfvOII5Fox+T6UFQWqj2lnbve4oLrppuoRZ4jPM6CXxcw77d0NHX%0aezjmpDbZ75tH2iWiz3Sqp57bpCXxq7VdBvMgqq/LuHEzPPDB1/wCMHqFX2oLRrOk2sttumt%0afm86vr6YU9xqIqGOFlHSjBzI8EgHocNG9055IBks+ktXbF9HT3G0a0Nxoaebf+C4LS0mpmk%0aIaN9+8XYyRknuAHYEHjU2sp5/CNqLvSaavmordpmldb4m2qmdNw6l4O+5xAwPjPb/whSt+3%0a58d1jtcmzzWLblLGZo6Q0eJnsBILgz4xbyPPGOS1/BOFVb7Pq2x3qPh3+iuxlrA4gvdxGNw%0aXHtyWP5ro6a/9v+E9qm4s8qnsNohtod/9pI4Scvm+6BBNtQWms17o61mC533Ss83DrHeLPM%0aNTHlhzDJ3Y3uY72hVJr7TtNoakbJe9rut/G5eVPQwVhkqKh3QBjAc9eWTgelfRFRFxqeWIu%0aewPaW7zTgjIxkHsK+U9V7OtmukNVAao2j6kpdQbrZ+L5TpsOyA7iNid3EdUHZ0Lss19qq3V%0alRrDWeqbVaqprmQW6WudLUPjdy+7AndGR97jPPnjt9av2Qan0PowO0BqnVla2mlDnW6nruA%0aBESS8xtaObvQO/OD0PEjdsjBzNtd1rL6DVTAf2CzB+xT/ALzaPqmT9vV1P90SDt7OdPw6+t%0arp7NtZ1wyrh5VNDPW7s9O7uc3PTPaOX9CuvQWmanS1omoqy/3W+ySTmYVFyl4kjAWtG4D5v%0akk47yV8+WPR2zu/Xlp2Ra3uVHrSPNTHUS8Z4e0fHD95gyDnnz+cHovp10NWLUYWVTTXcDcF%0aQ6MYMm7jfLRyxnnhB4vN2t9kt0tfd6yCioohl807wxo9Z7fQqNu2o9QbbqqSyaJbUWnQ+8Y%0a7hfJWFj6pvbHC088Ht9+Ojtr7SN21JFPcto2qJb1fTC/xOna3FDSSlp3XcPADwHYOMNB6EF%0ablJoXa5R00VPSbSbbBTxNDY4orHTtaxo7AAzACDLqvYtS0dvtNfs0kZYdS2Vm7TTD4tU3tZ%0aN5xdk+UQepB5dN3QO2CkuNwGndcUx01q6HDJKWqO7FOfOieeRB7Bnn2F3VQDQFTtc1jctTU%0akG0KmpXWO4Pt73PtNO4SuaXDeGGch5PRS37UuodTVgj2o6kodSWtsT2xxxW6KmmiecYeyVj%0aQ4Yx0zg9oKC6kVZ7Ndn1/0Re5YfswrLrpUQltPQVjA6WF+Ru+X5oG9yG6OY5KzEBERAREQE%0aREBERAREQEREBERAREQEREBERAREQEREBERAREQEREBERAREQEREBERAREQEREBERAREQER%0aEBERAREQEREBERAREQVxpbZs+3bTr/rS93IXSvq8RUAMe4KOHHNgGSM4wMjsyerirHXA1Nr%0aHTml4jJqC9UFByyGTTAPd8zPjH1BVbW7d336okoNlul7nqWsB3fGpIzDTRnvcTz/AI2586D%0ab2dWWt0NrbalqTVjIbZY7jVx1FNVzVEZa+NrpiTgOJb8dvIgE55LgyV9728XyOG0PrLPs5o%0aKgPkrQTFPcZGHIDO0AEerqeeAOnbdk2oNZ3GC77YryK9sTt+Cx0LiyliP5RHxj83P8ojkrr%0ao6WCipYqajhjgpomhkcUTQ1rGjoAByAQYI7XQx3D4QbSw+P8EU/jJaDKYwchpeeZGTnr1W6%0aihm1LaHZ9nenpLhdpWvqngilo2u+6VD+4dw73dB8+AQr24ObefC8tjIiHix2Jz5APvHP3x/%0aROxXo74p+ZU34POlbtCy8631cws1DqSQS8JzcGCDq1uOozy5dga3tyrlIyCgonwNP1pKj+F%0aJv6katjUWrLRp66WW33WofFU3ic01GBG54fJy5EgHHxhzPJUR4K2sNPaa0Nc7HqO82+03Om%0aukpfDW1DISRusGRvEZ5tcPUultF1PZtX7atltv03c6O6GjrJ6modSSiVjBhjh5TcjOI3lBL%0a9v8AZ71qrT1FpmyWCK5C4zZkrKiodHDQ7nMPcGkOceZwOY5dD0VfX7Y7s42Z7OX3XV1vq79%0aWw7rHSMqJYTNK44axrWuAa3PacnHf0V16/wBIO1hQUtIL9erKyGUyOfa6ngvlGMbrjzyO1U%0aB4QGyuw6U0AyvZdL3cLk+shgjdcq8yl+8fKw3ABOAexB2dj+hdM7P7tNqvVl4slmuc7XNgt%0aQuLTFRRvGN1z3uLpH45Hnjr15YkO24yaI11pbaTTRPfQ02bXd2xjJNO8nddj0En17gXbrdm%0aGynR1omuNzsNqpqGAZfNXOdKPm8snJPYBzKhMkl28IO7thjjq7Tsyo5d58jvImucjTyA7mg%0a+oftsBoSXwf6KrvlZqTaLdoXQ1Gop92ijf1io4/JYPXgfPug9quVfOWl9SXTYZfo9I62fNV%0aaNqJD8E3ndLuACc8OTHYO0dR1GWnl9D0lTBWUsVTSTRz08rQ+OWNwc17T0II5EIKF251dbQ%0a7bNnNTa7N8N1jIKzh0HFbFxssIPlOBAwCXc+5d37L9bfsLu/nam/QXF23Ul1rtuGzem0/c2%0a2q5vgrODWPgbOIsMJPkO5HIBHrypJ9iG1f8AZPpP5hgQav2X62/YXd/O1N+goTe7ve7rtu2%0aYG+6NOlzHUVXCBq45/GMsbn4gGN3A69d5WB9iG1f9k+k/mGBQLUFr1RbdumzKHVmqYNQTOm%0aqXwtioY6YwN3BvEhvXewOvTdKD6WVOaA/2kdqX73t39g1XGvn2nsNVqPbltVt9Deq6yVDor%0aY9tZROLZG4gbkdRyI5IPwWCO87SdsmkKd48Wutvp6sM7Iqkxg73zlzg49/JZbUx+03wV56K%0adrn3Wjo3U7mu+OKilOWg+lwa3P7YrvaZtei9i9XWS3/VM0t7vWJJqy6yl0krWZHLl0yTnJJ%0aPfyC5+gtWbNtHVepJKTXFBNTXi4PuHi7gWtgc/wCM0dcg8vYEG3WbS+F4NcerhMDcZreKZj%0ah1NWfuRIHoeC75gplsd0y7SGzWw2iYEVMdOJKjJziV/luHqLsfMF8/ajvmz0aq0RpPT93pY%0adF0FZJea+V8z3xmYZLIwXekHyRyw9fRWmtoek9T3LxCwX2jr6zcMnChcS7dGMnp6QglSIiA%0aiIgLHURmanliD3Rl7S0PYcFuR1HpWRRTXuiaTWcFHFW3O8W8UznOabbVcAv3gPjHByOSCHf%0aaduX7J+u/5w/9Fr3DZXUW6imrLhtX1rS0kLS+Waa5hjGN7yTyAWw7YXZgMnVWtAPTdz+ioR%0atm2XWPTOzW93Map1NNNFEBFDWXTiRyvLgA0s3RvdeiDjz0lwvMr6XZ1rDaVqecEtNW2v8AF%0a6GM5wd6d4AOO5oOcK0Njuz/AFlpuudc9a61r7xK+Exi3moklgjJIO9vPPMjGPijqeqj+z/Y%0atarjoPTldNqLV1PLVW6nnfDBczHGxz42uLWt3eQBJwOxSD7RVn/GnWv87n9FBba+f7PR37W%0au17aDbH6y1DaqG0TQeLw0M4a0B7TkYcDy8ns7yrm0hp+DS9hgtVLV19ZFE5zhNXTcaV284n%0am7Az15ehVdsh/X12ufu1H/AFXoNW42ezW2umo7jtyvFJVwndkgnvFMx7D3FpGQVr+K6b/Z8%0auP8+Uv0LR+xi9Wnafrm6V2zOLVdBdamJ9HLNJS4jDA4OIEmSN7eHd8Vfuq7VcLvpm62637D%0aKSgrKqmkhhqmSUIdC9zSA8EAHIJzyKDo600pc7Ts7uuprLtN1VXMpqJ1XTuFZG+KUAZBy1v%0aMHvBVm7Jq6quWzPTFdcJ5KirqLfDJLLIcue4tBJJ71BNRUc+nfBYqLdemtpKynsQppI3vHK%0aTd3d3IOCc8uSmexYEbJdIAjH/sunP/ACBBj2gbT9N6CraSl1DLVslqYzLHwad0g3QccyOii%0av6ozQH+8XP8xepxJtF0THI5kmr9Ose0kOa65Qgg9xG8vP2ydD/jjpz+c4f0kHzvpfa7pWg2%0a+ax1RUTVotVyo4IadzaZxeXNZCDlvUc2FWl+qM0B/vFz/MXqJaO1hpqn8JfXl1n1DaIrZU0%0aFMyCrfWRiGVwjgBDXk4JBB5A9hVx/bJ0P+OOnP5zh/SQe9n2tbLrm11Nw06ZjTQzmGQywmI%0a7+6HHkevJw5qUqOW3XGk7rXRUVs1PZKysmJEcFPXxSSPOM8mhxJ5AlSNB8y+Ep+vdsv/fMP%0a/mWL6aXzx4QOn7zdNsGzmttlpuNbR0tRE6onp6Z8kcIFQwkvc0EN5Ann2L6HQF8y1x+234T%0aEFI37tpvSILn9rHytcM+2QNHpbGVd21K83OxaDu1ZYLfWXC78IxUkNJA6Z/Ed5IdutBOG53%0aj8yhfgxaGqNH6ANVdqeWC93eU1NSyZpbJG0ZDGOB5g4y4g8wXlBcC+ZKI/B/htVoqPJFbT/%0acSfvv8kaf+hw9S+m1SG3rZpfL1fbTrXQkjGamtQaOC5wbx2tJc3BPLIy4EHk4HGeWCF3r5k%0a8GoeN7bNp9dEd6A1M2HDp5dS8j3NK3a/aXtfu1tltFu2b1Vvu8jOEa9weImE8i5m8A0HuJe%0aQPSp74P+zR+zjSs8dxljnvVxkE9Y9hy1uBhsYPbjLjnvcUFoqgrjJ9mPhX22npzxKHSlvdL%0aOQMtEzweWe/Mkf8Q9ylm2ranT6HoW2y0NFw1bXAR0VDGN9zS7kHvA54z0HVx5d5HrYNs/qN%0aFaeqqy+yGo1NeZfG7jK47xa45Ijz243nEntLj2YQWeqm8KepNPsQvzWnBmfTx/+/YT7gVJN%0aQ7U9FadvFRar3f6ajuEG7xYZGPy3eaHDo3HMEH1qkfCD2l2PaDYrdozQtS+73Kvr4t4xQva%0axoGcDLgMkuLTyyAAcoPoHZxS+I7PdMUvyNrpo/ZE0Kt9v2kL3tFuNo01brLA2hZmqkvlTM7%0acpsndLGRtI3n4A65HPs6i4rfTCjoKalacthibGD6AAP7lEdoOgfszqaN79S6hs8NOxzHQ2q%0ar4DZskHLuRBIx3dqCndf7K9nGz7TNrhk07VX6/18raGjEldLCKid3a8te1rG8+z6SpDsP0b%0apfZo977pqOzv1Ld3MgNJHWM4cZLsthia5xc85IGTknl64dtY2VaZsep9n9B4zdLi+63iOmq%0am19c6R8kGWh2MYI69RjqrSu2k9lezG3x32vs1roBSvEkEkgMsxkbzbw94lxfkAjHTr6UET2%0amXd2yHa4/WbqaWexahoXU1XHEOlXE3MZ+dwa0et57FMfB607W2nRs95vrSL7qKpfdKvPVu/%0azY3n0wDnHYXEKAw6bvfhAVTrzqgVdi0XCx4tFE04lme4ECofnkcZyOw9ByyT0Nne0K47P7z%0aHoDapJwXxeRa708/camLo0PcfUN49OjsEZIX+vnPWNxuls8JypnsmmjqSpOnmMNGKhkO63i%0ajL954I5EAY/KX0W1wc0OaQWkZBHavnjVduv9z8J+qg0pfY7HXjTzXuqZKRtSHR8UZZuu5cy%0aWnPo9KCS/Zfrb9hd387U36CfZfrb9hd387U36C2vsQ2r/ALJ9J/MMCfYhtX/ZPpP5hgQQvS%0aNxulz8J2jnvWmTpupGn3sFGahk283iOIk3mADmSRjr5K+jV86aSob7Q+FDT0+p7/DfrgywP%0aJqYqVlOI2GQ4YWt5ZGSc9fKC+iiQ0Ek4A7UFObY5dY2GqmvdNtDpNO6de+GCOCS1x1BY92A%0aSXFhOCcnuAWKLSW2CaJksO1K3yRvaHNe20QEOB6EHc5hS6/ax2c36z1dru+qdM1NDVRmOWJ%0a9yhw4H/i5EdQeoIyoVsfv9p0VTXOxXXaDpev0/TTD4HlddYjO2I8yx/lYw3IA+Y9BgAK82P%0aae2h1t712zT2taa2T095ljr5H26KXxqcOdvSAFp3QTnkMDmpXql20jS1ZaaS9bW6GGputQK%0aalibY4nue49uGsJxkgZ6ZcF42D6x0za9Q7SpblqGz0kdXf5pqZ1RWxxiaMvfh7CT5TeY5jk%0atnQ0+m5NeXHWuv8AXGlKy9iR8FsghukLoaOAEgFmXfGIPzjJzzJwFyaKob7btPw02qrvHeL%0aq1zi+rjgbCHtJ8kbrQAMDAXeXFseqtP3+aSGxXy13OWNu+9lHVxzOa3OMkNJwF2kBERAREQ%0aEREBERAREQEREBERAREQEREBERAREQEREBERAREQEREBERAREQEREBERAREQEREBERAREQE%0aREBERAREQEREBERAREQVjQbDNBU17rLrU2f4Qq6md858dkMkbC9xcWhnJuBnAyCcdqseipK%0aehpmU9FTw09OwYZFCwMa0egDkFnRAREQFX1w2T6cue0gayujKitrWRsbFTVEhfBG9vR4afV%0ahvxQcnGTlWCiAiIghl92XaJv1wlr7rpq3T1kp3pJtzcc897i0jJ9JW3pfQOlNK1LqnT1hoa%0aGpc0sM0ceZN3tG8ckD0KUIg1brQU90tlZb61m/S1UL4JW5xljmlrhn5iVWNr8H/Z/brnTVz%0aLZUzzU7xJGJ6uR7d4HIyM8+fYeSthEEU15oGwa7bbG6kppKiOgn48bGyFgecYLXY6tPL2de%0auZLR0sFFSxU1HDHBTQtDI4o2hrWNHQADkAsyIOXqSw2vUtnntd9ooq2gnGHxSDt7CD1BHYR%0azC8aU09btK6eorLZoeDQUjNyNpOSeeS4ntJJJJ7yuuiCPXbSNruurbNqOrZMbnaGyNpXNkw%0a0CRpa7I7eRUhREEJ15sy0zrqtpavUVLUSz00ZijdFUPi8knODukZ5rV0Xsh0Xo28NutktTm%0a3JoLWVE075XMBGDu7xIBIyM4zgqwEQFFrNoyktWu9Q6phqZ31d6ZBHNC7G5GImBg3eWeYHP%0aKlKIOPfNMWC/yRSX2x2u5yRAtjdWUkcxYD1ALgcBc37XGiPxN03/ADXB+ipUiCK/a40P+Ju%0am/wCa4P0Vu2bSGmrHWeN2XT1nt1VulnGpKKKF+6eo3mtBxyHJd1EBERAREQEREHG1fpu2au%0a0/VWW+wOnt9Tu8RjXlh8lwcMEcxzAVe0vg8bN4J2S/Ak0u4QQ2SsmLT843uY9CttEGOGKOC%0aFkULGxxRtDWMaMBoHIADuWREQFHbDo+1WPUt9vtA2YV95dG6rL5N5pLAQ3dHZ1KkSIC8Sxt%0alifHI0OY8Frge0Fe0QVFD4O+zeOZj3Waol3TndkrZiD8/lK16SnhpKWGmpYmRU8LBHHGwYa%0axoGAAOwABZkQQaTZLoKWV8kmk7U57yXOcYeZJ7V+fah2f/ijaP5AKdIggv2odn/4o2j+QCf%0aah2f8A4o2j+QCnSIIjZtm2jbJc4LjadOW6kroCTFPFFhzCQQcH5iQpciICIiAiIgIiICIiC%0aLUmgdN0utarVkVsi+HKhga+d2Tg4wXNB5NcRgEjsHpOZSiII/d9GaXvVa+tu+nLNX1jwA6e%0aqoo5XkAYALnNJ5LYsumLBYnl9ksdrtzzyLqSkjhJ9bQF2EQFydV6ft+qbBV2a8RukoaoNEj%0aWPLTycHDBHMHIC6yIKz0rsR0Ppi/U94t1tndcKY70MlRUvkDHYxkAnGfn6Luar2caa1ZqS1%0a3q/wBB45U25jmRRvcTE4EgjfZ0dg5x2c+eeWJgiD8a0NaGtADQMADoFHtcaOset7K62ajom%0aVNPnejd8WSJ3nMd1af6e3IUiRBrW2hprbb6ahoYWw0lNE2GGNvRjGgAAfMAuPHpG1s1zJq1%0arJvhiSj8Rc7ieRwt4Oxu9+QOakKICr7WeyHSOsL5Jd75R1MldIxsbnxVUkYIaMDk0gZwrBR%0aBC9B7MdJ6EqKip03bPF6udvDkqJJXyvLc53QXE4GQDyxnA7lM3AOaQRkEYK/UQQX7UOz/AP%0aFG0fyAT7UOz/8AFG0fyAU6RBBftQ7P/wAUbR/IBPtQ7P8A8UbR/IBTpEEd0zonTWl6mao09%0aZaK3TTM4cj6ePdLm5zg+tSJEQEREBERAREQEREBERAREQEREBERAREQEREBERAREQEREBER%0aAREQEREBERAREQEREBERAREQEREBERAREQEREBERAREQEREBERAREQEREBERAREQEREBERA%0aREQEREBERAREQEREBERAREQEREBERAREQEREBERAREQEREBERAREQEREBERAREQEREBERAR%0aEQEREBERAREQEREBERAREQEREBERAREQEREBERAREQEREBERAREQEREBERAREQEREBERARE%0aQEREBERAREQEREBERAREQEREBERAREQEREBERAREQEREBERAREQEREBERAREQEREBERAREQ%0aEREBERAREQEREBERAREQEREBERAREQEREBERAREQEREBERAREQEREBERAREQEREBERAREQE%0aREBERAREQEREBERAREQEREBERAREQEREBERAREQEREBERAREQEREBERAREQEREBERAREQER%0aEBERAREQEREBERAREQEREBERAREQEREBERAREQEREBERAREQEREBERAREQEREBERAREQERE%0aBERAXiUPLRwyA7PavaINfcqflG/X1JuVPyjfr6lsIg19yp+Ub9fUm5U/KN+vqWwiDX3Kn5R%0av19SblT8o36+pbCINfcqflG/X1JuVPyjfr6lsIg19yp+Ub9fUm5U/KN+vqWwiDX3Kn5Rv19%0aSblT8o36+pbCINfcqflG/X1JuVPyjfr6lsIg19yp+Ub9fUm5U/KN+vqWwiDX3Kn5Rv19Sbl%0aT8o36+pbCINfcqflG/X1JuVPyjfr6lsIg19yp+Ub9fUm5U/KN+vqWwiDX3Kn5Rv19SblT8o%0a36+pbCINfcqflG/X1JuVPyjfr6lsIg19yp+Ub9fUm5U/KN+vqWwiDX3Kn5Rv19SblT8o36+%0apbCINfcqflG/X1JuVPyjfr6lsIg19yp+Ub9fUm5U/KN+vqWwiDX3Kn5Rv19SblT8o36+pbC%0aINfcqflG/X1JuVPyjfr6lsIg19yp+Ub9fUm5U/KN+vqWwiDX3Kn5Rv19SblT8o36+pbCINf%0acqflG/X1JuVPyjfr6lsIg19yp+Ub9fUm5U/KN+vqWwiDX3Kn5Rv19SblT8o36+pbCINfcqf%0alG/X1JuVPyjfr6lsIg19yp+Ub9fUm5U/KN+vqWwiDX3Kn5Rv19SblT8o36+pbCINfcqflG/%0aX1JuVPyjfr6lsIg19yp+Ub9fUm5U/KN+vqWwiDX3Kn5Rv19SblT8o36+pbCINfcqflG/X1J%0auVPyjfr6lsIg19yp+Ub9fUm5U/KN+vqWwiDX3Kn5Rv19SblT8o36+pbCINfcqflG/X1JuVP%0ayjfr6lsIg19yp+Ub9fUm5U/KN+vqWwiDX3Kn5Rv19SblT8o36+pbCINfcqflG/X1JuVPyjf%0ar6lsIg19yp+Ub9fUm5U/KN+vqWwiDX3Kn5Rv19SblT8o36+pbCINfcqflG/X1JuVPyjfr6l%0asIg19yp+Ub9fUm5U/KN+vqWwiDX3Kn5Rv19SblT8o36+pbCINfcqflG/X1JuVPyjfr6lsIg%0a19yp+Ub9fUm5U/KN+vqWwiDX3Kn5Rv19SblT8o36+pbCINfcqflG/X1JuVPyjfr6lsIg19y%0ap+Ub9fUm5U/KN+vqWwiDX3Kn5Rv19SblT8o36+pbCINfcqflG/X1JuVPyjfr6lsIg19yp+U%0ab9fUm5U/KN+vqWwiDX3Kn5Rv19SblT8o36+pbCINfcqflG/X1JuVPyjfr6lsIg19yp+Ub9f%0aUm5U/KN+vqWwiDX3Kn5Rv19SblT8o36+pbCINfcqflG/X1JuVPyjfr6lsIg19yp+Ub9fUm5%0aU/KN+vqWwiDX3Kn5Rv19SblT8o36+pbCINfcqflG/X1JuVPyjfr6lsIg19yp+Ub9fUm5U/K%0aN+vqWwiDX3Kn5Rv19SblT8o36+pbCINfcqflG/X1JuVPyjfr6lsIg19yp+Ub9fUssQeGniE%0aE56he0QEREBERAREQEREBERAREQEREBERAREQEREBERAREQEREBERAREQEREBERAREQEREB%0aERAREQEREBERAREQEREBERAREQEREBERAREQEREBERAREQEREBERAREQEREBERAREQEREBE%0aRAREQEREBERAREQEREBERAREQEREBERAREQEREBERAREQEREBERAREQEREBERAREQEREBER%0aAREQEREBERAREQEREBERAREQEREBERAREQEREBERARFgqaqnpRGaqeKESPEbOI8N3nHo0Z6%0ankeXoQZ0Wjebrb7Lbpa+8VtPQ0UWN+eokDGNzyHM9/RbcMjJoWSxOa+N7Q5rmnIIPQhB7RE%0aQEXOZfLXJfZbKy4Uxu0cQnfScQcURk4Dt3rj6R3hdFAREQEREBEXKn1DZqe+wWWe60Md3nb%0avxUT52iZ7cE5DM5I8l3sKDqoiICIiAiIgIiICIiAiIgIiICIiAiIgIi5Oo9RWfTNCys1Bcq%0aa3Uz3iNslQ8NDnEE7o7zgE+ooOsi/GkOALTkHmCF+oCIteurKa30klVX1MNLTR4L5ZnhjG8%0a8cyeQ5kINhFjhljnhZLBIySJ4DmvY4FrgehBHULIgIiICIuJZ9U2W8Xm62m23CGe42x4ZVw%0aNyHRkj09R2ZGefJB20RcU6pso1UNNG4w/Dhh8YFJzLtzv7uzOOuOaDtIiICLm/Dlr+HjZPh%0aCm+F+CKjxMyDimMkjeDepHIrpICIiAiIgIiICLm36+WvT9EKy919NQUpeIxLUSBjS45wMnt%0a5FdJAREQEREBERAREQEREBERARFhq6iGjpZqmqkbFTwsdJJI44DWtGST6AAgzItCx3e3362%0aQ3GzVkNbQzb3DnhdvMdhxacH0EEepb6AiIgIte4VtNbqCora+aOnpKeN0ssshw1jGjJJPcA%0asVnutBerdFX2itp66ilzw56eQPY7BIOCOXIgj5wg3UREBERAREQEREBERAREQEREBERAREQ%0aEREBERAREQEREBERAREQEREBERAREQEREBERAREQEREBERAREQEREBERAREQEREBEQnCAvn%0aq6z/bp2wUlto8y6I0pNx6uYc46yq7Gg9o5Y+YPP3wWptO2pya1rZtKaJulNarLxBT3XUlXK%0aIIIwc5jjc4jJIDuhy7Bxyy5WFoK9bM9D6ZpbJZNWacZTwjL5HXODfmkPxnuO9zJ93IDkEEz%0a1rp2l1ZpS6WKv5U9dA6IuAyWO6tcPS1wBHzKtvB41VUm3Veg9SkRam02TTFjjzmpxyY9veA%0aCB826e1Tj7ZOh/wAcdOfznD+kq02nW/T+tL1br7s51hY4toFD/wBkFNXxPdWNAJMTmhxzyz%0azxjGQeXMBe64etdTW/R+mK++XaTcpaSMu3QfKkd0axvpJwAoJss2vU2p677HNT0r7HrKAmO%0aWgmaWtmc0ZJjJ9Azunnjpkc1G9tmzzaBrnWNHJbqmxyaaoHxz01FXPe1j5MDeMrWtO/zyOv%0aQ4xzOQ6mwuy1FLbb3tH1k5sF4v8Amre6XkKSjaMsbz6DdAP7UM7QVnvdXtG1VVR3nZfqPTD%0atLVMTTTmqa8yFw5Pz9zOPKB5E5HoVa6iqdpOs9YjZlc71ZpYJmMku0lnhcG0kIIJa57gDkj%0ad8nt3gD1K+nLJa6SyWijtlshbBRUkTYYox2NAwPX6e1B85VWo9tVNtHo9FPvemjdaqjNayU%0aQHghgLuRPD3s+Qfve7mp7pu2baYr9QP1BfNLTWhszTVR0zHiR0efKDcxDnj0hcm9f7YFg/8%0aPu/pnV6IK08JC41tq2MahrbXWVNFWReL7k9NK6ORmaiIHDmkEZBI+YlVLtL0VfdJ6DpLvRb%0aRtY1V1rpqempKWS4PDZJZSPJyHZ+LvH1K0PCk/WK1N/8Aiv8A5qJcLaDLJV6+2UWydsbKNk%0actdAZ8iKorGQjgRlwB3SHc+n33LJQWDrbWFu2daKZcL/U8aaKJsMUYdmSrmDcbrc8ySeZPY%0aMkqlotkmpdS6drde3Golpdo9RUsudBFvbraZjPiU5B5AkY69MNB++yr9O69ptU2vWWsNKHW%0aN4eHmntlNVtiprRulpbyLXB7jkkdxbklxwRM/tnbR/2H67+dmf4aCXbJtoFJr2wGYs8UvVG%0aeBcre/k+nlHI8jz3SQcH1dQVOV8z1Nn13qfW79UWDRsuidSUtM6R1RNWtmp7nhzRwJGBg8o%0agk7x80A9jm3zoW63a86Yo63UNnfZro8ETUjnh26QSMj0HGQDzwUHfREQEREBERAREQEREBE%0aRAREQFG9dRaqmtMLdD1Fqp7kJwZHXNr3RmLddkDcBO9vbvqypIiCoDR7bx1u+hP5Ko/RXC1%0atora1rPTlTZL7ctDyUU+6TuMna9jmnIc07vI8v6VG9eWO1u266qr9Y6F1JqK0z09M2kkttF%0aNI0SCJgcd5rmg9COp5hefgvZb+w1r3+baj/GQTSwWDbVZbLRWynv2jJoaSJsMb6hs75C1ow%0aN47oycYGV0BRbbz0u+hT/+CqP0VXfwXst/Ya17/NtR/jKQeDxZmUG0fWtXatM3nT+n6iCmF%0aFDcqWSF3IeWMvJz5WT1PIhBeOnmXRlko23+SlkuojHjL6UERF/bu554+dU94TVdNeY9N7PL%0aW8+P6hrWGbd58OnY7JcfRvDe+aNyui6V9LardVV9wmZBR00bpppXnAY1oySV8nbNb/ctZeE%0azaNU18EkNBcWVbba2Tsp4onsGB8+c/lFyCxdvsddb59mmnNO3i5WOkrLg22ufb6h0LhF9zY%0aPikZwDyyt/7St3/ZV11+fv/SW/t10fqXUlbpC4aQioJa2yV5rd2tkLYyQWFoOOZGW88EfOu%0aHdtTbZ7PTsnu1Ls7oYHyNibJUVEsbXPPRoJlHM4PJBG9r2gtQaG2e3XUNHtM1pVT0fC3Ypb%0ajIGu35WMOcOz0cSvoLScsk+lrNLO98kslFC573klziWAkknqVR2vrJtq1vpOu0/dbZo6Giq%0a+HxH00srZBuPa8YLnuHVo7OmVe2naSWg0/a6OoAE1PSxRP3TkbzWAHB+cIIxtf16dnemKe7%0ai2OubpqyOkbA2fhHLmuIOd13m4xjtVLapfru6a9s+r7Ls0utmvNI4Mq5IbhE9tbB2xvG6Bn%0as3ufLs5NImPhduezZta3RM35BeqctZnG8dyTAW79mu139iym/nuD6UHGftr1jWXm46ftuzO%0aqGoKWn4zoX3FruEHAbr3DcGR5TeQPsUU2eV2tdn0V9v992b3O63utc+pr7tNcI2ERt8rda3%0adO60AZwD2DsAA17BqTaBFt61PX0uhoZtQS26FlTbPhKJogjAj3X8TO67OG8h3+hTXWGr9qk%0a+kr3DX7NKemo5KGds04vELzEwxuDnYBycDJx24QWrs31SNa6JteoW0hohXMc/gGTibm69zf%0ajYGfi56dq3dW6ht+ldO116u8oioqSMyPPa49jR3uJwAO8qGeDZ+sjpb9xl/tpFFNuuz/X2u%0a9SUMdqqrMdM0bmTso6yR7GySj43EDWkuHZ1HIn50G7sJs9VVfDW07VobBdL6DJC2Q8qSibz%0aaAT0BDQfma09pW1fK/aDq6eC87KdR6aOmJ4RwzVseZDICQ/P3M47Bg8xz5KtNU1u03Umq4t%0amFZebFIayFpuXwPA4No6fIJD3OAxluPJHXeA++X0xpuy0WnbFQ2i1RcKio4mwxN7cDtJ7Se%0aZJ7SSg+dbpqXbTbdotn0ZPe9NOul0p31MMrICYWta2QkOJj3gfuTujT1CnNjte26O9W995v%0auk5bY2ojNXHCx/EdDvDfDfuQ8otzjmOa5Wtf9rvZ9/BVR/Z1SvhBwdbN1E/T040bJb2XouZ%0awnV4dwQN4b2d3nnGcelUVtWO1/Suh63UN01tbomUxjaaS20TRkve1nKRzQ4Y3s+pXXtCGrj%0aZ4PsCNqFz444vwlvcPhbrs43ee9vbvqyvnHwhLntNoNAuotcz6WFtuE7Imx0Ak4znNPEyN7%0algboyfSO9BYlv2IM1Fb6Wr1frbVd3FREyV9O6s3IfKaDjdIPLn2YUj1vq27WLaroHTtBLGL%0abdhO2qEjA57txoIw7sUaszdufwRQ+Kv0V4vwI+Hv8be3d0Yzy64Wtrj4RG2bY18OGnN14NR%0a414vnh8Xhje3M893OcZQb3hffrV0v8K0/9V6u9Uh4X361dL/CtP8A1Xq70BUl4WskUWzu0u%0aqZHx03w1TiZzCQdzcl3unPpnortVXeELpm96o0fbKbTNC2vrqW6wVhhdMyIFjGvz5TiB1IH%0arQVJx/Bz/Ctx/j3H6FEIanZB9tSdstyrvsK+DMxv36ze8c4jeXTfxu735KufVG0/XWlbU+4%0a6h2e2qho2ffy36DLj3NAGXH0AEqN2Co2j3XXzNotBs9gfT11oFDFSyXSKPyS8PEh3sOB5Yw%0aWjqg5Ms/g7cJ/Dutw3907vl3Dr7FZ3goSPl2MW10j3PcaioyXHJ/zhXMrNo+u47zDYZtn9n%0aju9VE58VIdQ0/Fc0DmQ3r3n04PcVKvB70xdtIbMaG0agphS3CKaZ74xI2TAc8kc2kjoe9B0%0adoNFr+traRmhrpZbdR8M+MyV0TpJQ/PLcGCMY71UWjrDrjXuo9VWnUm0a7wR2OqZSv+C420%0a3HLgTkFuMDl0wVa2v27SzeYToR+mm2vgDiC58Xi8XednG6Mbu7uevKo3ZHW7TbpqXXdXpWf%0aSklS+4tFwfUibhOlG8AYcDO7yPX0IJ1tIOprFqLZxonSOqq23sroqiCWtqYo6mSThtaWufk%0aDJ6jljqun9r7al+y07+ZovpXH1WLyNrexkamNGbz/l/jJo97g724Pi73PGMdVfiCi9EVmtL%0aHtyZpPU2rH36jfZnV4JpI4AHcTdHJuTywe3tV6KmJ/9rWn/APC5/t3K0NV3+g0tp2uvV3lE%0aVFRxmR57T3NHeScADvKCmtueqIJdquhdLPvcdoo4J/hO5VD6nxdoYM7jC8kDyg14x+W1TXX%0aG0LRlTovUEFPq3T8s8tvqGRxsuMLnPcY3AAAOyST2KBbIdntHr6nuuu9otqiray/T8ajp58%0alsFMBhmOnUYA/Ja09qlWtNkWgqLR19qqXS9viqIKCeWORodlrmxuII59hCDheDfrbStn2NW%0aChu2pbLQ1sRqOJT1NdFHIzNRIRlrnAjIIPzFWX9snQ/446c/nOH9JVJ4POzPRuodkNiud60%0a9RVlfOZ+JPIDvO3Z5GjPPsAA9Ssf7TOzv8U7d/Fd9KCdUlTBW0kNVRzRz007GyRSxODmSMc%0aMhzSORBBBBCqza3q/Vdp1xpHTejnWllRem1GZLjG9zGmMBw5tORyz2HsVoW6ip7bb6ahoYW%0aw0lNE2GGJvRjGgBrR6AAAvnfwnTp8bSNn51k6Rlg4dX406Pf3gMN3cbnlfG3eiDu6y0ltk1%0aZpqusdxu+jIaOsaGSupm1DHlocDgEtPI4weXTKy6X0xth0zp632W11+hW0VFCIYt+OpLiB2%0ak7oySck+kqueJ4OP+93H2130JxPBx/3u4+2u+hBO9Tar2qaMuemvskqNJ1FDdbrBb3ChhmM%0ajQ93M+VgDkD38+xX0viy/O2VO1Nor7W09VJcfh2l44mNRjhb46cXl8bd6c19poCIiAiIgIi%0aICIiAiIgIiICIiAiIgIiICIiAiIgIiICIiAiIgIiICIiAiIgIiICIiAiIgIiICIiAiIgIiI%0aCIiAiIgIiICIiCOXXRGmbtanWyvslDLQOqTWOgEe610xzmQhuMuO8efpVCaz2f6QZ4Qeh9N%0aW2xUcdDLSz1VfTsB3Xt3ZN3e598fvX0FrDVNn0fZJrrqCtjpaSMct4+VI7saxvVzj3BVLsN%0at1z1fre97Ub9SyUkVfH4pZ6aTq2mGPL9YaAD2kvPQhBNvtM7O/wAU7d/Fd9Kq6TS1jsHhW6%0aQt+m7ZT2+mgtctXM2EHDnuZO3Jz/wr6QJABJIACoLT1ZBqHwtrxU0Ejaimtdl4DpozvMD8s%0ay3I5Zy9w9R7kF3S2e2y3mC7yUNM65wxuhjqjGOI1jurQ7rjl/T3qtdu+1STQdFHa7Nb6qs1%0aFcIHOpCyLejjGd0vPaSOobjuyraVda22yaJ0ZdJ7bebo/wCE4QOJSw075HtyA4ZIG6Mgg9e%0a1BT+yDU930nYZm2jZrqu83+4P8YuNxq4zAJ5Tk4Dy13kjJx85PavpHTFdX3KwUNZd7cbZXz%0aR701GZA8wuz8XeHVVKdt92vHLRezfUtzDvizVTPFosd+8A4e8KYab2nafnslLJqa/adtN6L%0aSKqhN1gcYHgkFhO/wBRhBCb1/tgWD/w+7+mdXovm676w01J4U9ku8eoLQ61R2N0L6wVkZha%0a/M3kl+d0HmOWe0K5ftk6H/HHTn85w/pIIt4Un6xWpv8A8V/81EtDb7RcXYcy6QOEdws3ilw%0apJu2ORrmDIPzOPuW94UZB2E6lI6HxX/zUS4WrNnGs9b0TKG5a0p6TRczYZXUUdI3i8Noa7d%0aL8DOCMgkkdCQcINz7ILha9uemp6msqHWPVtn3Yad8rjFDUsAf5LTyblu6OXUvWez1VTpzwk%0aLzaqmomfb9SW2OupGySFzY5YstcxoPTlvuIHoWztMstr1JQaXFi1DZqGusNwgq6eSaqaQI2%0aDBZyOeeG+xb2uotJVl4s2rq2/wAEFRpls9SwU1TGTK1zPKY4HJIIb0HPme9By6m73HUXhFU%0atottdVQ2bTdvdPcGQylrJ55cbkbwOTsAscM9zlbqo7wcayhbpu7apvlyoIbzqWvkrZWSVDA%0a6OMOIjZzOcDyiPQ4K7YJoqiFk1PIyWJ4y17HBzXDvBHVBkREQEREBERAREQEREBERAREQFj%0aqGyPp5WwvEcrmkMeRndOORx2rIopr3Tt71BBRs0/qmp06+FzjK+CnbMZgQMAhxGMYPtQQ77%0aEdrf7JtD/McK/DpLa0ASdptCAO+xwr19rbXf7LV0/myL9JQ7a/ojV9p2aX+uuW0q4XGjhp8%0ayUklDHG2YFwG6XB2RnKDQ1BqnXFtrnW217UItQ3ochb7Pp6KpeD08pzfJYO/J5KwNjtJtYf%0aXOrtpF0o/g90JDLeyKITB5Iw5zo2gAAZ5bx6+hRTZfsu1NHoOxVdk2hVNopq6hgq/Fqe1w4%0aaZIw7BdkFxGep5lSv7W2u/2Wrp/NkX6SCc6/wBKUettK1lhuM1RDTVO5vPgfuuG64OHoI5d%0aCqxvFtpLP4RGze3W2BlPRUtoqooYmDk1oY8AK1tIWu4WaxQUV4vM16rWOcX1ssQic8FxIBa%0aCQMDA9SrPWb2x+EzoN73Na1trrCS44AG5JzKDp6gg2xuvdcbDV6MbajM7xUVQn4ojz5O/hu%0aM47lQm37Vuv6d1HpzVNRp2tmhnirnMtEUrnQvBPDEhcABvZOG9TjsyM3ZqDapVakusmmtks%0aEd2unxai7PB8SoW+cXdHnuA5ftuih+13Q9JorZbbo21Etfdq2/0k9wuM/OWql8vJPc0ZOG9%0anzklB19JXrbJquwUt4stz0HLSVAyA5tQHRuHJzHjd5OB5EKzdnset44K37P5rHLKXN8W+Ch%0aJgDB3t/fA59MY9KiertL37R99q9XbN4W1IqTxLtYHHEdYe2WLzJe/HxvSeRk2zfaRYdfU03%0awTJLDcKblV2+pYWTU5zggjtGeWR7jyQcbwgNHXjW2jKK36dbTOroLjFV4qJNxm6xrx1+dwX%0aM+EduX4F0R/LT/prPd7btnfdq11pvekY7c6d5pmTQymRsW8dwOwzG9u4z6VqfBe3T8P6L/k%0aZf0EFbWCs2nDb3qeWjtumXamdbYRVwySS+LNixHulh3t7e+LnJ71YF6+3bd7NX22os+i2Q1%0alPJTvcyabeDXtLSRl2M4KrywUO087edTQ0d1023U7bdCaueSOTxd8WI90MG7ne+Lnl2FWZ8%0aF7dPw/ov8AkZf0EEx2OadrtJ7NbJY7sIhXUcb2y8J+83Jkc4YPbyIUf257UTs/tsNHbbfU1%0at/uMT/EWtj3o2kYBc7tOMg7oHPl0WfSNBtYh1FRyaru+mKiytLvGIqKKRsrvJO7uksA+Nuk%0a8+mVt652vaL0TcpLffbm5lyjaHOpoaeSR4BAI5gboyCOpQUvsf1ReNL2mrnodnGq75qa5vN%0aRcLlVRGBszySQ0PLThoyfnJJx2D6R0lcLjddO0Vbe7W603GZpMtE6QSGE7xAG8AM8gD61VP%0a28bleOWi9nWprqHfEmqI/F4iO/eAcMfOQpbpfadZJ7HTv1betO2S+h0jKu3uusDjTua9w3S%0ad/rgDI7CezoghGtf9rvZ9/BVR/Z1SvhfNertX6bqPCi0PdoNQWiS1U1tnjmrGVkZhicY6kB%0arng7oJ3m8ie0d6uj7ZOh/wAcdOfznD+kgk9VUQ0lNLUVUrIYIWGSSR53WsaBkknsAC+ONsl%0aTVbTrDqbXbuNFpmyujt9kY4bvHe6ZglmI7iOX8UdWlfR21vRdftAstutVFe3W61PqWvuDYh%0ak1MGM7rXd+cejnk5wAYn4R9pobF4PFytdqp2U1DS+KxRRMHJoE7Pae0ntKDQGsdR7M73Q1O%0ar5nXLQl3jhEFbHFh1sfw2gMcB1by9fMjnkHNtLqIavbxsjqKWVk1PKKp8ckbg5r2lgIII6g%0aq1aS10N60VR2660sVXQ1FFEyWGUZa4bg+uexc676AtFy1Rpm+F1RTTafa9lHT05Y2Hdc0Nw%0a5u6TgAcsEIK/8L79aul/hWn/qvV3qjPC/mjbs0t8BeONNdoBGztdhrycBXmgLg60ob1cbI6%0aDTl8ZY67fBNY+lbUAMwcjdcQM9OfoXeVXbZtO7PK2OG77RqkQRwxcKMGsfFxACXYDGHLzkn%0aoCUFL6h0/brJqtt1vG1037UzCWw01PZo7jM13XdZG572MPLlybj0KUafpdrmoq0yV+s5tPW%0aJwwH3CnpGVjx2kRRt8g/O4EelYNm2zjQGtrlVz0uzu5UumWRA0tzrbhPG6qfnnux8TO6RzD%0ahnpzx0WsNmGjIfCQh01FZITZfgPxp1K6aR44u+RvElxdnGOWUElmrNKbGLtQ1rKB13pq3Lb%0anqOSsbVVsUhIALm/G3D27uOzqet4Wm5UV3t0Ffa6qGrop2h8U0Lg5rh6CF876qt2gND6pqK%0aXVWy59LpzeaKa9wtdUROy0Z4jQSWeVkDqT3Kztken9JW03O6aBuzqmz3FzX+JQ1PEp6Z4zv%0aFrOrCeWQeYxj0IPW3LWE2ldGugtW9JqG7vFvtkLPjulfy3h+1BznpndHaqB2b6P1dpiq1c7%0aRF1lmuemq+HjW52ODcW8N2+0jqT13Rnt5c8FfRNVoGOv2rwawuVY+pioqIQUFE4eTTyku35%0aB6SCMduSe5uIxsW/XI2sfwtF/Vcg1dR2GbalZ9Ka5pb1WaMqLXBPNmoow90W8AHuJc5oDQG%0aHBxzBzyXul0Brero46ul2y1c1LI3fZNHbYnMc3vDhJgj0rnbcNQVmstSUeyrSU3+VVhEl5q%0amcxS04wS0kdpGCR6Wt++Vw2rTtstml4NPU9Kw2mGm8U4DxkOj3cEO785Oe/JQV3s72cVtFr%0aWLWly1w7VEr6F1FFJ4qxjTGXZGHteQQCD2dqs+72yhvNvmoLtSQVlFMMSQzsD2OHpBVHbMq%0aqfZVtJqdnF2lc6wXNzquwVEh+KSSXQk9+c/wDEM/fhXrX1tLb6Z1TX1MFLTtwHSzSBjBk4G%0aSeSCr9SWva8291TdJXPSVLYWkNo4amOTiRxgAYO7GR39D0UX1Zbtt7dLXl1yvOjn0IopjUN%0aiZLvuj3DvBuYxzxnCuT7L9NfjDZ/z2L9JcLXeq9OzaI1DHDfrS+R9uqGtY2sjJcTE7AAzzK%0aCkth1Dtbm2YWeTR910vT2MmbxeOubIZm/dn729iMj428Rz6YVhUFt25Nrqc1t60a6lEjTMI%0a2S7xZnysZi64ytfwaNR2Sg2K6fpq6822lqWGp3opqpjHtzUSEZBORyIKtD7L9NfjDZ/wA9i%0a/SQdxU7tisGqqnaFovUmk7HFeBZm1PFhkq44ATI0NAy4/OeQPRWvRXKhrqQ1VDWU1TSjIM0%0aMrXsGOvlA45KndjtRNrjaZq3XxfL8EM3bRagSQ18bDlz8duTzB/LcOxBuu1ftTax73bMrcG%0aMBLnG+wYaPStDT+0baHqK2suFj2e2muonucxs0N+gc0lpwR7Qv3wcHtN/2ox7w4jdSTkt7Q%0aC9+OXqPsUg0ps/uOjtplzuGnqunh0fdY3T1dufnMNV50QHIA9T6OWOTcBCNZUO0nW900oy6%0aaHpLRR2y8U9dLOy6wSnda7BGMg9CTyyV9Cqg6P4Z207Lr1UPnhpbtbLzK6yVNLvRgmHdMZe%0ackHJJGeg5HHJWDsc1y3XWkmVNSzxe9UTzSXKlI3TFO3keXYDjI9Y7CgnaIiAiIgIiICIiAi%0aIgIiICIiAiIgIiICIiAiIgIiICIiAiIgIiICIiAiIgIiICIiAiIgIiICIiAiIgIiICIiAiI%0agIiICIiCp3bF7ddNd1WpNY3au1E0Sl1DQ1mBDTNODulo5OAPQYAx1BPNWo6GN0BgLG8It3C%0awDljGMLIiClHeDVoNww43lw7jW8v6qn+gNn2m9BUk8GmbeKY1BBmle8ySSY6ZceeBk8hy5l%0aSxEBc4WS1NuktyFsohcZscSq4DeK/AAGX4ycAAepdFEBQGq2PaAq6qapqdL0Mk8z3SSPdvZ%0ac4nJJ595U+RBXv2ltnX4qW/8A5/0k+0ts6/FS3/8AP+krCRBENq+kZNc7P7ppyCrZRPrOFi%0adzC8M3JWP6ZGc7mPWpFDQs+B2W+p+6xcAQSYyN4bu6fSMrdRBVX6nzZh+LP/x9V/iJ+p82Y%0afiz/wDH1X+IrVRBVX6nzZh+LP8A8fVf4isex2qisdoo7XaoeBQ0kYhhi33O3GDoMuJJ9ZW8%0aiAiIgIiICIiAiIgIiICIiAiIgIiIOLrCxu1Hp6qtcdzuFqfNu4rKCYxTR7rg7yXDvxg+glV%0afWbAqa6RNp79rnWd0od4OfTVNfvsfg55gg/SrqRBr0FJBb6Gno6OMRU1PG2GKMdGsaMAeoA%0aLYREBQq9aJdctqFg1b461kdrpZqZ1IYsmXiBwzvZ5Y3umCpqiDnWKyWvT9A2hslBTUFI0lw%0aip4wxuT1PLqfSo7tU0SdeWCjtorxQ+L10NbxDDxd7cz5ON5uM56qZogLSpbXQUlfV1tLR08%0aNZV7vjE0cYa+bdzu7xHXGT1W6iAiIggln0NNb9rt+1k6tjfDcqKOkbSiMhzCwM8ouzg53D2%0adqnaIgLnGyWt1zfcXW2idcXgNdVGBplIHQF+M4C6KICgddsh0FX11RWVmmKGapqJHSyyO3s%0ave45JPPtJKniIK9+0ts6/FS3/8/wCkn2ltnX4qW/8A5/0lYSIPEUbYomRxjdY0BrR3AKLbU%0aNHM17out09LWOomVLo3Gdse+W7jw/pkdd3HVSxEGtbqbxK30tKHb4gibFvYxndAGcepRbaP%0aoGj15T0MVbdLvbTSPc5kltqBE528ACHZByOQUyRBT1k8H3SlvvlJdK+vvt6qKV7ZIWXKrEj%0aGuByDhrQTzA5E49CuFEQFXlJsg0mzVldqO5Uk13udTM6ZrrlKZ2QZOQ1jDywD0zkjswrDRB%0aEtoGjDq+jo4Ir9erGaZ5cJLVUmFzwRjdd3jkFxdnmyS0aL1DV35tzu93vNTFwHVVyqBK4My%0aCQMAc/JHM56csKx0QeJomTRPimY2SN4LXMcMhw7iFCLTsr0rZdZx6lsdFJbK1rXtfDSSmOn%0al3gRl0Y5cs8gMDPPGVOkQFBNIaIq7Dfdb3A3Fo+yCpE8LoWeXTYa4Z8rIJGQemOSnaIK/wB%0akuzSk2f0dfI6rkud6uEzpau4zNw+UbxLR1OBzyefMknuxYCIgg21jZ5SbQrTQ08lXJb7hQ1%0aTKmlroW5khII3gOY6geohp7FINRaatmptPPsuoYDcKCQM4rHvLDIWkEElhbg5APLAXZRBV/%0awBoPZn+K8f55Uf4ifaD2Z/ivH+eVH+IrQRBV/2g9mf4rx/nlR/iJ9oPZn+K8f55Uf4itBEE%0abtGidP2bSlTpu10BprLUNkbJTsmk5iQYf5RdvDPoK3tLaft2l7BRWazQcCgpGbkbM5PXJJP%0aaSSST3ldZEFVak2HaavOo62+U9ffbNX1ri+pda6wQiVx6kgtPMnny7VoP2A2aVhZPq3W80T%0ahh0cl0aWuHcRw+iuREHE0bpe16O09TWWwwGChgyWhzi5ziTkuJPUklZbXp20Wm6XO5W6309%0aPX3J4kq52N8qZwGBk/3DtJPUldZEBERAREQEREBERAREQEREBERAREQEREBERAREQEREBER%0aAREQEREBERAREQEREBERAREQEREBERAREQEREBERAREQEREBERAREQEREBERAREQEREBERA%0aREQEREBERAREQEREBERAREQEREBERAREQEREBERAREQEREBERAREQEREBERAREQEREBERAR%0aEQEREBERAREQEREBERAREQEREBERAREQEREBERAREQEREBERAREQEREBERAREQEREBERARE%0aQEREBERAREQEREBERAREQEREBERAREQEREBERAREQEREBERAREQEREBERAREQEREBERAREQ%0aEREBERAREQEREBERAREQEREBERAREQEREBERAREQEREBERAREQEREBERAREQEREBERAREQE%0aREBERAREQEREBERAREQEREBERAREQEREBERAREQEREBERAREQEREBERAREQEREBERAREQER%0aEBERAREQEReXvaxpc9wa0dSTgIPSIOaICIiAiIgIiICIiAiIgIiICIiAiIgIiICIiAiIgIi%0aICIiAiIgIiICIiAiIgIiICIiAiIgIiICIiAiKOsoLyNWurHVo+Ci3HA3j5uMbvTOeeUEiRE%0aQEREBERAREQEREBERAREQEREBERAREQEREBERAREQEWCrdMylldTND5w0ljT0J7AodWamu1%0aHOYammp45BzLS0n+hytxYbZe1Vd8kU8U4RRawXq53OqaDBT+LNOJHN5FvLl1d/ctu+111o5%0aHPo6aF9Kxm857z0Pb98FM4LVv0T4ojLE16od5FHdP3K63CRklRTRNo3A4kbyOR85/uUhVd6%0aTSdS7raLRuH6iIuXQiIgIoxfbvc4b9DbrXFTvdJDxBxQeuXZ55HYF54+rP90t/tP6StjDOo%0amZjv8VU5Y3qIdi13amuMtTFBvtkp37j2vGD8/wA3VdBQaO36kivD7jFTUjJnt3Xta7yHfOM%0a9eQXR4+rP90t/tP6Ssvgjfs2j6ua5Z/1RKUITgZPRc2yvuj45PheKCN+RucI9R6eZWjrK4u%0apbcKSmy6rqzwo2jrg8iffj1qquObX6IWTeIr1S7dNUQ1UQlp5WSxnkHMIIWCO5UslzloGSE%0a1UTd9zd08hy7enaFGLSdQ2ygipYLPEWMHUzNyT2n4y5tJVXgasrZYqCN1e6ICSHiDDRhvPO%0afm9qvji7m3tR2+MKZz6iOyxkUX+EdT/gaH+Wb+kuxZp6+ene650raaUOw1rXB2Rgc+RPpVF%0asU0je4+q2uSLTrToIiKtYIiw1UwghLu3oB6UCoqI4B5Z59gHVaT7k/PkMaB6ea0XuL3Fzjk%0anqV+IN9lyfny2NI9HJbtPURzjyDz7Qeq4a/WOLHBzTgjtQSFFhpZhPCHdvQj0rMgIiICIiA%0aiIgIiICIiAiIgIiICIiAiIgIiICIiAiIgIiICIiAiIgwV1VDQ0c9VUvDIIGGR7j2NAyVS1J%0aQXfavc6msqqqSgsNO8shjA3ufcBnBdggknvwPRYu1Vsrtn95EGd/htJx5u+3e92V42TsiZs%0a/tHAxuuY4uI7Xb7s+9BDNNXG4bPNTx6ev1Q6ezVWPFal2d1h6AjPQZ5EdnI/PcKrDb5JQDT%0aFLFUFvj7pw6mA+NjHln5sEevCnWlfGfsZtPj4cKvxWLih3Xe3RnPpQdVERAREQEXI1e90ek%0a70+NzmvbRTlrmnBB4buYXz3sY2Ww642b2nUF11frKGtqzMHsprmGxjclewYDmE9Gjt6oLU2%0as63uekb3omjtkVJJFe7tHQVJnY5xbG5zASzDhg+UeuR6FY6+S9seyqi05fdB00Go9T1jbpe%0aI6R762ubI6AFzBvxEMG6/n159ArP+0Da/x113/Orf8NBcqL562PW6fTfhCaw00y8Xe426ht%0akTojcakzPy8QPJPIDOXkcgOS+hUFe6K2l01/1lfNLXO3zWa92+V3Bpqh4JqYB0kaRyz24Ge%0aRBBPPHX1dtD0po+tjpNSXqCgqZYhMyN7XuLmZIyN0HtafYuVtJ2aUusbvZLzS181nvtqna+%0aKvpmgvdFnJjIPI+jOQMnkQSF1r5PomW5f+35tOSXGBojJrnQGVg67vlcwOecelBEarwhdmk%0aBIGoHzEdkdFOfeWALnu8IjS9QMWS0alvDicDxOgyPe4f0KM+FJW6Wl2UuhsNTZH1PjsJ3KK%0aSIv3fKzybzwrro9X6ZbSQN+yGzDDGjHjsXLl+2QbWkL27UWnKO6vt1dbHVAcTSVsRjmjw4t%0a8pp6ZxkeghQm7bUjpnaQ7T+sbb8F2es3Ra7txN6KZ2PKEh6MOTj0cs8iCrAtd4tl24vwVca%0aOt4WOJ4tO2TcznGd0nGcH2FcPafbdNXLRFzZrVsQsscZlllfydER0cw9Q/nyx1JxzzhB2dR%0aXqi0/Ya68XKYR0NHC6eR/5IHQd5PIAdpIVS7Itslvu2mprjrjU1hoayoqZHU9FxmRvggBw0%0aP55J68+7HeuSNP1O0yg0dZbLFVUuyympY6mWeokIqK1zDuiBwPMYI6/F7QeTVr+EbBpHZ7p%0ai2SWXS2lorpW1YjaJrXDJiFrSXu3cc8EsHrQWt9tXQX432P88Z9K7mndS2TUsM0un7rR3KK%0aFwbI+mlEgYSMgEhQTU2kNJR6HqLvpHQWnr5VyU4loo4aGDEpcBuuyQMtGckDmQMBdHYjoBm%0az/RrKSfhuu1Y/xqvfGAGcUj4jQOQa0chjl1Pag2dqOvXaAgtNfV2qeqss9UIK+sid/wBjaR%0ahri3qckj2Y6kBTKiqoK6khq6OZk9NOwSRSxu3mvaRkEHtBCx3W30l2ttTb7jTx1NHUxmKWG%0aQZa9pGCCqbv1wo9gezaS1W+5VV0uVZUSizUlThxjLjyaAOe4zIJJ6uPZvcg3rvtTbHtti0z%0aFd7Rb7FbqV0l0nrZWM4kx+LExziPKGW5xnq7uU7+z/R3426e/nKH9JUroDS2yWm03DJra/a%0aUvGpKtzqqvqZ7pE48V5yWgh/QdM9pye1TOyaG2MX6rdS2Oj0xcqljDI6Kkq2zPDQQC4hryc%0aZIGfSEFh2jVOnrzVGltF9tVfUhpeYqWsjlfujqcNJOOY5rtL5+0jp20aZ8Kaqt+n6CGho26%0adMnCizjeMrMnn6l9AoCIiAiIgIiICIiAiIgIiHODjqgr+rqa7V1+qLfRVLqW2U2RI9nV/PH%0aryc4HTAysd50tPp6idcrLcKkPgw57XEcx2nlyPzFcXRdprbm6tbSXWa3yRlu+1hcC/r1wR0%0a5+1SaXR93ljdHLqSqfG4Frmu3yCO4jfQSXTdz+F7NTVmAHvGHtHQOBwfpXTXH0tZ3WO2Gkd%0aOJ/uhfvBu71xyxk9y7CCsb2ytl2kTQ22UQ1MrWsEh+9HCGT7Mro1ugniF09Lc6iSvA3g6T7%0a4/P1Hz81jP67jf2v/yFYKCI7Pr3PcqSekr3F1VSkDed8ZzT3+kEY9i5kP67U37X/wCSF+aH%0aIfra+vi/zOZMY6c5OX96/Yf12pv2v/yQg/NqjnMq7O+MZe0vLR6csW0/RlTdI/GL1dJ3Vjx%0avbrBlkZ7gPowtbaj/ANusv7Z/9LFYKCBaDraykvddY62Z0zYQ4sc45wWkDl6CDnC2NeXisb%0aWUtltT3MqKnG+9pwcE4AB7O0krTsf659y/av8A+lK7DNqtKZfiFo3c/uZA96DPDoJ8EYmgu%0a1RHXjnxGjDc+3PvWjoN1S7Wtz8fINUIXtlI6Fwe0H+hWQq+0l+uJfPmm/tGoOpqxt6r7hT2%0a62CWnonAcaqby69meuAPblc+t0I2mpJKiguNUK2NpeHOIAcRz7OY9q29SXq4TX+KxWVzYp3%0aAGSZw+Lyzy7uXPvX5Npa6cCR8upa5zg0ktaXAdOnxkG5s/vE92s7/ABt2/PA/cLz1cMZBPp%0a6j1KKVDK+baDcILXIIZ5ssMp+8bgEkenkutsm/0fX/ALq3+hYrT+ulX/tXf1Qg83jRL6Sgn%0arqa5VMlZCwylz+W9gZOD1B9qkGg7pNdbA2SqcXzRPMTnnq7ABBPqIXXvX+hq/8Ae8n9UqL7%0aKf8AQNV++T/VagmiievL5UW6GnorcSK2rOA4dWjpy9JJx7VLFX2rvJ2g2R8n+bxFgnpniO/%0a9EGaLQHFgEtZc6k1xGS8cwHevmfnyFl0bc66mvNVYbrKZpIQTHITk4GOWe0EEEZU2WMTRGY%0axiRnFH3u8N72IIRqS5V941C2w2iZ0DG/5+VpwemTzHYOmO0pPoJ1PCZrbcqltc0Za5xwHH5%0axzHvWHR+Ga/vjZeUjjLu57RxAf6MKwUEV0JfprrTTUtf/22mOHEjBc3pk+kHkfUovLDW1W0%0aG4U9tqPFpJSWvl7WMwCSPTyXQ0cQ/X17fF/msS8x0J4g/wDVftn/AF0a/wDav/oCDzedFPo%0aqGavorjUuqoWmQl5wXY5nBHMFYrE266wpQytrpIKGmAjcYuTpnen1Y+hTy9f6Gr/3vJ/VKj%0aGyn/V+p/fTv6jEHCvtqqtGzU1dbK2V8L37rmP5ZPXBA5EHBVmU0wqKaKZvJsjA8esZUP2rf%0a6Apv3yP6jlKLL/oag/e8f8AVCDcREQFFNdW/iU0dbGPKi8l/wC1PT2H+lStYqmFlRBJDKMs%0ae0tI9BVmHJOO8WhXkp11mFc6XuPwfdGF7sQy+Q/+4+o/3qS6rnfVTU1ppj5c7g5+Oxv1BPq%0aUKr6V9FWTU8nxo3Y+cdhUt0ZTSVEs1yqiXvwImF3oHM/0D2r1OVSkTGeGLDa0/wApv3i5fA%0asFLR0MIkneA2Np6ADl61qU19r6W4w0t4pmRiXAa5nZk47yCpJPDHJh5ijfKzmwuHQ/P2KFV%0aoqaO90lRqD7qz7wxnyW4PdjszlYsMVyRMTHf8/waMnVSdxKdovwEEAjov1ZGkREQROs/XDo%0af3sf+tSxRPPG2icv+4puf1/4lLFdm/0x8FOLz+YiIqVz8PRQWS8W519+EpKK5vma3ca10YL%0aW+kc/n9qna5Wobs2zULal0JlBeGboOOoP0K3DPta1uZVZY3G9uX9mVN/uFw/kh9K4lLe2Q6%0aprLm6jrDDNEGNaI/KBw3rzx96V2vsmrfxfrv4p/RT7Jq38X67+Kf0VprWK7iK+P/VCiZ6te%0a14fB+/ZlTf7hcP5IfSty16kguNYymjpKyNzgTvSRgNGPTlc6o1bUU0fEqLJVxRjlvPy0e8K%0aU00gmgjlAxvtDsd2QqclIpG5r+aylptP3vyZURFnaBcy7OPEYzsAz9fYumuZdm/dGO7CMfX%0a2oNWmMYlAmblp5ZyeS6goqcjlH/zFcZdG21PSGQ/tT/cg2DRU4HOP/mK5dSYzKRC3DByzk8%0a1uXKp6wxn9sf7lzkG/aXfdHs7CM/X2rprmWlv3R7uwDH19i6aAiIgIiICIiAiIgIiICIiAi%0aIgIiICIiAiIgIiICIiAiIgIiICIiDBW00VbRz0tQ3ehnjdG9ve0jB/pVYbMa+XTN/rtG3d2%0aC2Qy0UjuQkB54HzjmPTvDqrWUL2k6RdqKhiq7c7g3qi8umkad0uwc7hPZz5g9h+coI1tVgF%0ar1rp/UdbCam1xlsEzCMhhDiQcf8WR6Wq1aeaOpgjmgkbJDI0PY9pyHA8wQVAdJaho9cWWqs%0aWoYRHdGNMdTTvG6X4+/aOwg9nYVwqWr1Js0c+jqKKW8ae3i6GaPO9EO4nB3fmPLPQ9UFvoq%0aWde9X7QLlI7TLpLTbKccnOkLA535TgCSfQOQ7V0rFry66fujbNr6AxudyjrgBgjvdjkR6R0%0a7QgtdF5Y9sjGvjcHMcAQ4HII7wvSDj6y/wBUL5+8J/7Ny+dthWi9cXbZbZ62xbRZrLbpDPw%0aqFtsjmEWJng+WXAnJBPTtX0TrL/VC+fvCf+zcvnXYU3awdl1nOkH6TFkzNwBX8bjf55+9vb%0avL429j0YQc/bHpHWVsv2gorzr6W7TVd4jhpJXW5kXicpczEoAcd7BIODjorP8Atc7S/wBl6%0ao/mWL9NVftjG1AX3QX2Tu0uao3iP4N8S4u6KjeZu8Xe+8zjpz6qz93bv5+g/wD4j6EEV2N2%0a252jwk9bUV9vDr1cY7XDxa50AhMuRAR5AJAwCG9ezKvLWunIdWacqrNVVldQxVBYTPQyiOZ%0au64O8lxBxnGDy6EqnbBY9YaH1PrXaZrhtmqpH2g71PbZntD3RCPA8pvkgtj68+fYrk0Xfma%0ao0pa75FTvpo6+Bs7YnuDiwO7CR1QURYNLfYJ4SWm7JQXu93CiqbXNVPbcari+XiVvLAaMeQ%0aOxWrqDZHobUN4qbredPw1VwqXB0szppQXEAAcg4DoAobqfl4WmkSfwFN/TOuN4SGsLfftnk%0aY0veHvNJqKGgqZqOQtw7gyEgOHxhzHMZGQe5BxfCW2YaN0ns0dc9PWOKirhWRR8Vssjjune%0ayMOcR2BWjS7DNm76aJztL05cWAk8ebrj9uo7W+Dbp2ug4NbqfWFRFnO5NXRvbnvwYlCttuy%0aml0Hs7rb9aNU6smq6eSJjY6mvDoyHPDTkNY09D3oPoHRmhdN6K8c+xe1x28Ve5x9yR7t/c3%0at34xPTed071U14pbptq2hz2mqgq7foDTtTuVTJGujfcKlv3uDgho9wOerhi8LES6x24uJJN%0aPGST+1CrPwm9RXbSuzT4R09WyUFaa6KMyxAZLSHZHMHuHsQc+r2xmqnksWy/SFzvdZSHxbe%0adAaWkpi3yd1xdgjGMYO78629GbLbhX6gk1XtTq6e832WJ0MNExuaSijcCC1oPxjgkes9TzW%0arDsx2itYNza7VsDvKwLQwczzP/AHiyfay2kfswVv8ANDP8RBqfY1rnZTPK7QUbdTaRc8yCy%0aVMu7UUmTkiF56t9HM+gnJMr2ebWLVrK8yWQ2y72m+xRGaWir6YsLGggE73dkgc8fMqz2pWL%0aaPoPQ1x1GdqVbXijMQ8X+DmRb+/I1nxt92Mb2enYr50jM+s0vZKyqPEqpaGF8krh5Ti5jS7%0an6TzQVXtu2bU89s1VrGLUmpqWuhon1LKWmrQymDoosABm7nB3ATz6kqRaQo6a67FdOV9zgj%0arK6nsjZoqidofJG91Phzg48wSCcldrbJ+tNrD+Can+zco/oi7W+k2LaWt1TWQRV1bYB4tTu%0aeN+Xdp9526OpAAySgrTYpR7JJdmFjfqp2kReiyTxjx6eFs2eK/d3g45+Lu9ezC6+zmLS0Ph%0aLV7dDm1m1fY0Sfg17HxcTxiPe5tJGcY9y5WxOm2Sv2X2N2qnaQF6LJPGPHpYGzZ4r93eDjn%0a4u717MLrbOo9LxeEtXt0QbUbT9jRJ+DHMdFxPGI97mzlnp7kHYt3leFzdPydNN/tY/pV2Kk%0arJ5Xhc6g/I020f+8h+lXagIiICIiAiIgIiICIiAiIggd2sd0st8ku+nmCaOUkyQfPzIx2jP%0aPlzC/Zr5qe4xmmo7NJRyP8AJM0gcN30guAA96naIOdQQVlDZGxSzGsrY4j5buW+7HIZ7ugy%0aea5+j628VtPUm90xhc14EZLNwkdvLuHLn6VIUQVhfGVr9pMgtj2trAGuj3uhxFkg/OAR610%0a62/6nmhdSw2OWGocN0zNDnAekHoPnyViP67jf2v8A8hWCgjWiLA+x0Ejqog1k5DpMHO6B0b%0ant6lcuKhqxtPlqjTTilLeU3DO5/mgPjdOvJTlEEG2j0VXV1lodSU087WOfvmOMu3ebeuOnQ%0aqcoiCDWeiq49olfUyUs7adzX7spjIYenQ9Fu630/UXF1PcLYcV9N0GcFwByMHvB/pUsUe1Z%0aU3mj8VqLRCJ4I3EzxBuXOHZy6469PQg40N/1TNGKdlkLKkjd4z2Oawenny960NARTQ60ukd%0aVJxZ2RSNkf5zuI3J9uVvza/DozFTWupNaRgRu6A+rmfYFtaCslVRmquNzBbWVZzunqATkk9%0axJ7PQg1dV2e502oI77ZY+NIMb8Y5nIG707QRy5c1+PuGqL7GaOK3fB0bxuyTyNc0gduM/3A%0aqdoghezagrbdBXw11LLAXOa5peOTuRB/u9qxWyiqmbR62pfTTtpnNdiUxkMPIdD0U5RBqXd%0ajn2qtYxpc90DwGgZJO6eSjmzSkqaOy1EdXTzQPNQXBsrC0kbreeCpciCNWavvc+o62nr6Th%0a29m9w37hA5HycO++yPqF+61sDr3RxPpXBlbTkujJON4doz2dBgqSIggsWodTQQinnsMstS0%0abvGDXbpPeccvYVu6RsVZBX1F4vLh4/UAgMGDuA9+OWeQGOwKWoghmqLDXR3eO92HBq244kR%0a++5YyO/I5ELXnv+p6yE01NY5aedw3TM5rgB6RnAHtKnaII7ozT/AMBULzO4PrJyHSuHQdzQ%0afWVyLVQ1bNo1bUvpZ20zg7EpjIYeQ6HopyiDUu7HPtNaxjS57oHgNaMkndPJR3ZrSVFHY54%0a6unmgkNQ5wbKwtJG63ng/MpaiCI7S6SprLJTx0lPNO8VAcWxMLiBuu54CkdoY5lpomPaWvb%0aAwFrhgg7o5LbRAREQEREET1hZpauogqKSMvkcRG8D3E+/3KSW+lZR0cVPH8WNuPn9K2EVls%0atrUik+EK644rabR5o/qWluLpIKq2ySHhY3oQ4gOwc5x2rlVNNdNQVUDaqlNLTx9SRjr169e%0aimqLumeaR2jv70WxRae8vxrQ1oA6DkF+oioWixzysghfLKQ1jAXOJ7AFkWrcqKK4UUtLPvi%0aOQYJa7BUxrfdE712RzRjX11dcbxK0jjv3I8+aPqB6lLVr0NLFRUkVNAN2ONu6PpPpWwu8t+%0au248HOOvTXQiIq3YoptH/0FH+7N/oKla5t9tMV4oxTTPexoeH5ZjORnv8AnVmG8UyRafJXl%0arNqzENZup7MGgeOx9PNP0L9+yezf77H7D9C2RZLZj/R9J/It+hfvwLa/wAH0n8i36F1vF7p%0ac6yfBGNZXu3V1kfDSVLJJS9pDQD0ypdbf9H037m3+hc25abt1ZSmFlPFTkkHfhja1w9eF16%0aeMQwRxtJIY0NBPoU5L0mkVqUraLTNmRERULhYaqETwlvb1B9KzIgjz2lji1wwR1C/F3Kinj%0anHljn2EdVpPtr8+Q9p+fkg0F+saXuDWjJPQLeZbX58t7R83NbtPTxwDyBz7SeqBSwiCEN7e%0apPpWZEQEREBERAREQEREBERAREQEREBERAREQEREBERAREQEREBERAREQEREEB2gaHfdahl%0a60/L4nfoMOa9p3RNjoCex3Znt6Hl019I7Ropp/grVbPgy7xHcc6Ubsch/wCk/PyPYeeFYy4%0aGqdJ2jU0AZdKbMrRhk8Z3ZGfMe0eg5CDvAhwBaQQeYIUL2tvs7dHVYvIYZC0+KD7/AI2PJL%0ae35/RlR37XWpbTmPTeqpY6b72GZz2BvsyPXgLLatl1RV3NldrG7yXR7OkIc4tPoLnc8egAI%0aO5sdFaNBUPj+9gl5g3uoiz5Pq649GFNl5jY2KNrI2tYxoDWtaMAAdgC9IPwgEYPMI1oa3DQ%0aAO4BfqIKi8InTV+vFu01eNK0XwhcbDc2V3iocAZGjB5Z682t5dcErTj2yakDAJ9k+rmygeU%0aGQuc3PoO4Mq6UQfOuvtba613peu01Ytml8oJLizgSVVwHDZGwkb2N5oHMZGSeXpV3aIsztO%0a6Nsdme9sklBRQ0z3t6Oc1gBI9BIK7iIPnjats81Tr/AG2Uz6Dxiy2OltjKWe6NeMysc6QvZ%0aGAckkOLSDjABJ5EA6fhF6StOidjNktemaFkMUd7p3cz5c0nDl8p7u0nv9mAvpNeJImSt3ZG%0aNe0HOHDKCmvsq22fseWb+c4/8RV5t6v202v2aV8GrdH2612h0sJkqoK5krmkSDdAaHk8zgd%0aF9VrzJGyVu7Ixr29zhkINKwf6Ctv72j/qhU94Yn60H/8A0YP6Hq7wABgcgvx7GvGHta4dxG%0aUFOR3PbluNxYdF4wMZml/TXr4U26fgHRX8tN+mrjRB8vbda/atPsuvMerbTpinspMHHlopZ%0aDM37szd3QXkfG3QeXTK+htDf6k6e/g6n/s2rsva17S17Q4HsIyv0AAAAYAQQ3bHDcKvZhqS%0aks1vluFdVUb6eOniIDjvjdJGeuAScdThQrYvse+x2mprvrSX4U1EKRtLEyR2/FQQBm6Io+z%0aO6SCR3nHUk3QiCE/ao0D+KFl/NG/Qq4k1JQaB1XcodNbGrz4xCXUwr7bQHcnjyD5Lms5tOG%0an1ehX6iCj9jFq1Pedpuptf6qss1jZX0sdFSUU5+6Bg3M5BAI/zbeZAyXHlyV4IiAiIgIiIC%0aIiAiIgIiICIiAiIgIiICIiAiIgIiICIiAiIgIiICIiAiIgIiICIiAiIgIiICIiAiIgIiICI%0aiAiIgIiICIiAiIgIiICIiAiIgIiICIiAiIgIiICIiAiIgIiICIiAiIgIiICIiAiIgIiICIi%0aAiIgIiICIiAiIgIiICIiAiIgIiICIiAiIgIiICIiAiIgIiICIiAiIgIiICIiAiIgIiICIiA%0aiIgIiICIiAiIgIiICIiAiIgIiICIiAiIgIiICIiAiIgIiICIiAiIgIiICIiAiIgIiICIiAi%0aIgIiICIiAiIgIiICIiAiIgIiICIiAiIgIiICIiAiIgIiICIiAiIgIiICIiAiIgIiICIiAiI%0agIiICIiAiIgIiICIiAiIgIiICIiAiIgIiICIiAiIgIiICIiAiIgIiICIiAiIgIiICIiAiIg%0aIiICIiAiIgIiICIiAiIgIiICIiAiIgIiICIiAiIgIiICIiAiIgIiICIiAiIgIiICIiAiIgI%0aiICIiAiIgIiICIiAiIgIiICIiAiIgIiICIiAiIgIiICIiAiIgIiICIiAiIgIiICIiAiIgIi%0aICIiAiIgIiICIiAiIgIiICIiAiIgIiICIiAiIgIiICIiAiIgIiICIiAiIgIiICIiAiIgIiI%0aCIiAiIgIiICIiAiIgIiICIiAiIgIiICIiAiIgIiICIiAi5/Ef57vanEf57vag6CLn8R/nu9%0aqcR/nu9qDoIufxH+e72pxH+e72oOgi5/Ef57vanEf57vag6CLn8R/nu9qcR/nu9qDoIufxH%0a+e72pxH+e72oOgi5/Ef57vanEf57vag6CLn8R/nu9qcR/nu9qDoIufxH+e72pxH+e72oOgi%0a5/Ef57vanEf57vag6CLn8R/nu9qcR/nu9qDoIufxH+e72pxH+e72oOgi5/Ef57vanEf57va%0ag6CLn8R/nu9qcR/nu9qDoIufxH+e72pxH+e72oOgi5/Ef57vanEf57vag6CLn8R/nu9qcR/%0anu9qDoIufxH+e72pxH+e72oOgi5/Ef57vanEf57vag6CLn8R/nu9qcR/nu9qDoIufxH+e72%0apxH+e72oOgi5/Ef57vanEf57vag6CLn8R/nu9qcR/nu9qDoIufxH+e72pxH+e72oOgi5/Ef%0a57vanEf57vag6CLn8R/nu9qcR/nu9qDoIufxH+e72pxH+e72oOgi5/Ef57vanEf57vag6CL%0an8R/nu9qcR/nu9qDoIufxH+e72pxH+e72oOgi5/Ef57vanEf57vag6CLn8R/nu9qcR/nu9q%0aDoIufxH+e72pxH+e72oOgi5/Ef57vanEf57vag6CLn8R/nu9qcR/nu9qDoIufxH+e72pxH+%0ae72oOgi5/Ef57vanEf57vag6CLn8R/nu9qcR/nu9qDoIufxH+e72pxH+e72oOgi5/Ef57va%0anEf57vag6CLn8R/nu9qcR/nu9qDoIufxH+e72pxH+e72oOgi5/Ef57vanEf57vag6CLn8R/%0anu9qcR/nu9qDoIufxH+e72pxH+e72oOgi5/Ef57vanEf57vag6CLn8R/nu9qcR/nu9qDoIu%0afxH+e72pxH+e72oOgi5/Ef57vanEf57vag6CLn8R/nu9qcR/nu9qDoIufxH+e72pxH+e72o%0aOgi5/Ef57vanEf57vag6CLn8R/nu9qcR/nu9qDoIufxH+e72pxH+e72oOgi5/Ef57vanEf5%0a7vag6CLn8R/nu9qcR/nu9qDoIufxH+e72pxH+e72oOgi5/Ef57vanEf57vag6CLn8R/nu9q%0acR/nu9qDoIufxH+e72pxH+e72oOgi5/Ef57vanEf57vag6CLn8R/nu9qcR/nu9qDoIufxH+%0ae72pxH+e72oOgi5/Ef57vanEf57vag6CLn8R/nu9qcR/nu9qDoIufxH+e72pxH+e72oOgi5%0a/Ef57vanEf57vag6CLn8R/nu9qIPKIiAiIgIiICIiAiIgIiICIiAiIgIiICIiAiIgIiICIi%0aAiIgIiICIiAiIgIiICIiAiIgIiICIiAiIgIiICIiAiIgIiICIiAiIgIiICIiAiIgIiICIiA%0aiIgIiICIiAiIgIiICIiAiIgIiICIiAiIgIiICIiAiIgIiICIiAiIgIiICIiAiIgIiICIiAi%0aIgIiICIiAiIgIiICIiAiIgIiICIiAiIgIiICIiAiIg2fFfy/cniv5fuWyiDW8V/L9yeK/l+%0a5bKINbxX8v3J4r+X7lsog1vFfy/cniv5fuWyiDW8V/L9yeK/l+5bKINbxX8v3J4r+X7lsog%0a1vFfy/cniv5fuWyiDW8V/L9yeK/l+5bKINbxX8v3J4r+X7lsog1vFfy/cniv5fuWyiDW8V/%0aL9yeK/l+5bKINbxX8v3J4r+X7lsog1vFfy/cniv5fuWyiDW8V/L9yeK/l+5bKINbxX8v3J4%0ar+X7lsog1vFfy/cniv5fuWyiDW8V/L9yeK/l+5bKINbxX8v3J4r+X7lsog1vFfy/cniv5fu%0aWyiDW8V/L9yeK/l+5bKINbxX8v3J4r+X7lsog1vFfy/cniv5fuWyiDW8V/L9yeK/l+5bKIN%0abxX8v3J4r+X7lsog1vFfy/cniv5fuWyiDW8V/L9yeK/l+5bKINbxX8v3J4r+X7lsog1vFfy%0a/cniv5fuWyiDW8V/L9yeK/l+5bKINbxX8v3J4r+X7lsog1vFfy/cniv5fuWyiDW8V/L9yeK%0a/l+5bKINbxX8v3J4r+X7lsog1vFfy/cniv5fuWyiDW8V/L9yeK/l+5bKINbxX8v3J4r+X7l%0asog1vFfy/cniv5fuWyiDW8V/L9yeK/l+5bKINbxX8v3J4r+X7lsog1vFfy/cniv5fuWyiDW%0a8V/L9yeK/l+5bKINbxX8v3J4r+X7lsog1vFfy/cniv5fuWyiDW8V/L9yeK/l+5bKINbxX8v%0a3J4r+X7lsog1vFfy/cniv5fuWyiDW8V/L9yeK/l+5bKINbxX8v3J4r+X7lsog1vFfy/cniv%0a5fuWyiDW8V/L9yeK/l+5bKINbxX8v3J4r+X7lsog1vFfy/cniv5fuWyiDW8V/L9yeK/l+5b%0aKINbxX8v3J4r+X7lsog1vFfy/cniv5fuWyiDW8V/L9yeK/l+5bKINbxX8v3J4r+X7lsog1v%0aFfy/cniv5fuWyiDW8V/L9yeK/l+5bKINbxX8v3J4r+X7lsog1vFfy/cniv5fuWyiDW8V/L9%0ayeK/l+5bKINbxX8v3J4r+X7lsog1vFfy/cniv5fuWyiDW8V/L9yeK/l+5bKINbxX8v3J4r+%0aX7lsog1vFfy/cniv5fuWyiDW8V/L9yLZRAREQEREBERAREQEREBERAREQEREBERAREQEREB%0aERAREQEREBERAREQEREBERAREQEREBERAREQEREBERAREQEREBERAREQEREBERAREQEREBE%0aRAREQEREBERAREQEREBERAREQEREBERAREQEREBERAREQEREBERAREQEREBERAREQEREBER%0aAREQEREBERAREQEREBERAREQEREBERAREQEREBERAREQEREBERAREQEREBFzr/c22e1TVr4%0azK2MtG6DgnJA/vWzQVIrKGmqQ3dE0bZA0nOMjOPeg2ERMoCJlEBEXDdqSkj1ELRKySKUgbs%0ajxhrnHoB8/f38kHcREJAGTyCAij9l1NDd7vV0dLBI6KDmKgEFruzn3c+nXKkCAiLkU97jm1%0aHU2gQvEkEYkMmRgghvLH/Eg66Itaqq4oGTZc10kcbpTGHDeIA7kGyi5mnrsy9W1tZHE6Jpc%0aW7rjk8l00BERARFw9R342aqt0IpuN45IWZ393c5tGehz8b3IO4iIgIiICIiAiqnVWp7hJe5%0a46Sqkggp5DGxsbsZIOCT38wpnaNRNk0n8KVvxoQWybvLecDgY+fI9qnSNpGirOi17W/CQdV%0axxGjc7BY1vNg7we0/XkrLa4OaHNOWkZBUJfqIiAiIgIiICIiAiIgIiICIiAiIgIiICIiAiI%0agIiICIiAiIgIiICIiAiIgIiICIiAiIgIiICIiAiIgIiICIiAiIgIiICIiAiIgIiICIiAiIg%0aIiICIiAiIgIiICIiAiIgIiICIiAiIgIiICIiAiIgIiICIiAiIgIiICIiAiIgIiICw1lVDRU%0a0lRVPEcMYy5xHRZliqaeKqgfDURtkieMOY4ZBQQrWuorVcNOVVNR1jJZnlm60NcM4cCeo9C%0a6Fk1RZoLPQQy1zGyxwRsc0tdyIaAR0XC2j0tsttDTQUdHTxVMz94uY0Aho+kkewqRWKxWee%0az0L30NK+Y08bnktBOS0HJ+dBHLzaYrztDnpKh8jIzC128zGeTB3rpfa6tv+91ntb9C514rK%0aqh2iTzUNI6rmELRwm5yRuDnyXT+ye/8A4tz/APN9CDhav0jR2S0eN089RJJxGsw8jGDnuHo%0aVjWj/AETRfuDP6oVdawvV1r7Rwa6zy0cPEa7iuzjPPlzCsW0f6Jov3Bn9UIPyvudDb3MbW1%0aUUBfktD3YyolrOSyXqhD4LlStr4BmJ2+Bvfkk/XB9alF1stvuzo3XCmExjBDcucMZ+YhaH2%0aHWH8Ht/lH/Sg17BqOlbaYG3a5UfjbRhxbKDnuz6e9cfWuqYqmJlstFRG4T8pp97DWtP3uf6%0aT3JrnTtqttgfUUVIIphI1odvuPIn0ldGwaVstVZKCeeia+WWFj3u4jxkkegoMmnazT9ktrK%0aaG5Urn/Gkk3xl7u/5lIqGupq+Iy0U7Jow7dLmHIB7veFyPsOsP4Pb/KP+ldS12yktdO6Cgh%0aEMTnF5aHE88AZ5k9wQYrve7fZzF8I1HB4udzyHOzjGegPeFCKLUFsi15X3F9VijlpwxknDd%0azOGcsYz2HsU/q6GkrNzxulgn3M7vFjDsZ64z8wULt9uonbRrlTOo6Y07KYObEYmlgOI+YGM%0adp9qD1qu6vuUtijtFwmipa6V8TpI95pPlNb05HlkroU2laOz0lbVMlnnqjBIDJI/vac8h/f%0alc3XNBTuumnKKFgp4JJnsxAAzdy5mSMcgea6jNM09qp6yphrK6V3i8jd2aQObzb3YCDkaVt%0aU900pSNprlUUJjmkJMJPlZI64ISKnr7RrS10ct2rKuKZpe4SSOx0dyxk56L1pKyxXnSdKya%0aoqYBHNIQYHhpOe/IKwfBEVn17Z4YZ6iYPYXl07w4jk4YGAOXJBYqjN303V19xmqYr3WUzJM%0aYijJ3W4AHLyh3ZUmVY22zsvuqr5DUVNTE2GaRzeE7H35Hag7v2HV34yXD2u/SUb1ZY6i31t%0apjmutTVOnlLWukJzHzbzHM9/uXZuOkbRbaYz112rYYx2ukbk+gDGSVybBpiO+VUs3+XxWxo%0a+4zSvbvvOeoGOn0dSgkP2HV34yXD2u/ST7Dq78ZLh7XfpLUuWkbRbKZ1RW3WuijHfI3JPcB%0ajmVhqNJ282Ga5UdxrpGCndNGS8YOGk4PL0IJva6V9FQQ08k76h8YwZX/Gdz7VtqLbN3Ofpi%0aMucXHiv5k57VKUGGsqI6SllqJ3bsUTS9x9AUNotoFPNXiKopHQ07nYEu/kt9JGF3daQS1Gm%0aK6OAEv3Q7A7QHAn3AqmmNc97WMBc5xwAOZJUxCJSXVWnq+G91DqelmngqJDJG6JhcPKOcHH%0aTGVI59PVUGgHUbWF1ZvCd0beZzn4o7yB7wpFWXKnsVogfcHkFrGsDW83PcB0AXCodfUM9UI%0aqinlp43HAkJDgPnHZ707iCWay1d0uDKaKKRo3vujy0gMHaSrkpqmkc4U1PUQvfGN3cbIC4A%0aehc3WNU+DS1bNTv5ljWhzT2OcBkH5iqegmkgmZNC8skYQ5rh1BU+J4L9RYKKV09FTzPGHSR%0ateR3EjKzrlIiIgIiICIiAiIgIiICIiAiIgIiICIiAiIgIiICIiAiIgIiICIiAiIgIiICIiA%0aiIgIiICIiAiIgIiICIiAiIgIiICIiAiIgIiICIiAiIgIiICIiAiIgIiICIiAiIgIiICIiAi%0aIgIiICIiAiIgIiICIiAiIgIiICIiAiIgIiIC/HENaXOIDQMknsX6uPqykra6xz01tc1s0mG%0anJxlueYz2f8A6UFe39zr8283o58VptynpvT5Y5+wk/8AEugIarTMVuvlDvy0VRTxCriJzg7%0ao5/R3Hl0OF19U22K07P5aOHmI+HvO852+MlSGxMbJp23MkaHsdSxAtcMg+QEERp66ndtHNW%0a6VsUElK1zXSnc5FgxnKmnwrb/9/pP5Zv0qD3G20112kT01Y1zoTCHYa7HMMHau59gtj+Ql/%0alXINLaPXUlRpzcgqoJX8Zp3WSBxxz7ApVaP9E0X7gz+qFAtb6YtlpsnjNFE9svFa3JeTyOV%0aPbR/omi/cGf1QgjdzvOpYK+oio7OyWna8iOQtd5Te/qtb4e1Z+Ao/wCK79JTheJpGQxPkle%0a1kbBlznHAA9KCrtXXi+VNqEF1tsdLA+QYeAQSRzxzJW9Zb5qRlppGUVojmpmRhjJME7wHLv%0a8AQvNU6TXGomQw77bRSZ3pOmfT85xgejmtjStxfpu5zWG7u3It/egmdybz/uPuOUGx8Pas/%0aAUf8V36S6On7pfqu4iK6WxlNTbpJkDSOfYOZKk6IOBqXU1NY3xxPhlnqZW7zI2DkeeOZ/8A%0a0qD0sN01Bq2szI611EsIdKBvAiPDBjHXJ8k9itJ0ELp2zuiYZmjdbIWjeA7gVEbb+ujdf3q%0a3+iNBuVej6Krt1BSVFTVYow4Me1zQXbxBOcg9y51doa3QUNRKysri6ONzgDI3BIGefkrqaw%0a01He4HTRkitjj3Ysuw0884KiGl7LZbi51FcW1NNdIiWujMm6H47uXX0IM+kNKUV3srKqoqa%0auOQvc3die0Dl84Kklq0bQW64w1sNTVySwkloke0joRz8n0rh6h07pux0hlqXVLpnD7nCJRv%0aPPs5D0rb2cWGehElyqmmJ07NyOI9QwkHJ9gwgnK4d2t9dG/iaeZbqaeUuM8sseHO7QQQDnn%0anqu4otd6fVU1ZO23VdJDSE/cy4eVj0+SUEer9LXbxjx+73WgcWHO9UOJYPRgjGPQsUd81FV%0aVYpLPWNrS3kXQ0zWsb63DkEqNH3isrsVt1o56oN39x8znuDc9cFvRZLydQ6bpqWMXGnbFK/%0acayCBjQ30/FCDrs03K5r7pqaaW5VMTC5tNEMtGOwAYz83IfOuzYLxb77QOjga1uGbktK8DL%0aR0xjtC49RbdQQta6q1NDC1zgwFzA0E9w6c1pSaLusdU64U92Ya8eUHCPc3j6T6fmQTqkpYK%0aOERUsMcMQOdyNoaM/MFmWjZZK2W2wvukTIqsjy2sOR/6H0LeQFxq2Gy2Vr7jNTU0Dx0c1g3%0aie5vpXZVVCZ2qtZRw1bz4oHuDIweQY0E4+c45lTCHh802tNRtikl8Wi3XcIbu9uNHPpkcz3%0aqPXCm8Tr6mm3t/gyuj3sY3t0kZx6laFuutIzU7rPS2yODhAjigBp5DPIY6etcqKCJ9n1bI+%0aJjpG1U+64tBI+YqdjnaWvUFXbpLDeJC2nlbuRTE/E7gT8/Rb9Ps8Dappnr9+nByQ2PDnDu6%0a8loaehifoS8yPjY6Rr3YcWgkeS3oV1NnF8nqjJbap5k4bN+JzuoaCAWn2jCCdNaGtDWjDQM%0aAL9RFykREQEREBERAREQEREBERAREQEREBERAREQEREBERAREQEREBERAREQEREBERAREQE%0aREBERAREQEREBERAREQEREBERAREQEREBERAREQEREBERAREQEREBERAREQEREBERAREQER%0aEBERAREQEREBERAREQEREBERAREQEREBERBG9on+qVZ88f8AXC6mnv8AQFs/esX9QLNcaGn%0auNI+lrI+JA8jebvEZwcjmOay00MdNTxQQt3Yo2hjBknAAwEFeXqW4w7Q53WeFk1XwW4Y/GM%0abgz1IXR8f1v+DKT2t/TUqFsoxczcBAPHC3dMuTnGMdOi3UFW6uqtSzWjdvNFBDS8Rp3mEZ3%0aueOjirHtH+iaL9wZ/VC/bhQU1xp+BWwtliyHbrs9VnijbFEyONu6xgDWjuAQRq+6zt1rkkg%0ajD6mqYS0xsG6GnuJP92VxGUF+1dI19zcaC2ZyIgMF3zA8z855dymzbVQtr31wpYjVvwTKW5%0aPIY5d3qW6g1LXb6a10bKaijEcTfa495PaVpajsNJfaXh1A3JW/wCblaObD/ePQuwiCuY67U%0aGkCIq6Hx62t5NkBJAHod1b8x9Sk1h1XbbzMyCAyx1LgTwns7uvMZC75AIweYWnTWqgpax1V%0aTUkMU7m7pexu7kdexBivF6oLOIjcJjEJc7mGOdnGM9Ae8KJ6ar4blry63Gn3vFPFsb7hjpu%0aD/pKm1XRUtY1orKaGcNOWiWMOx82V+01JTUsZZS08MLD1bGwNB9QQcCt1vZKbIZUPqHd0TC%0afecBRm8NrtW1MM1usr6ZzCMVkrtwke73ZKnlDZbbQkGkoaeNw6ODAXe0810EFWi2XWx3bx+%0a7W513AwRK2Qv3T39M8vSFJqLXlnnwJzPSv7RJHkZ+duVLFpVtroK7PjlHBMfOewE+3qg9Pu%0aFO22urw8vpWxmXeY0nLe8BQ+TUd4v73Qaco3QwZw6qlHT+4e8qbRU8UVMynjY0QsYIwzGRu%0a4xhe42NjYGRtDGNGA1owAEEPoLbbtKPbcLzXySV05LTM4OIz2jAzn5yuPrO9Ud+qbXSWp7p%0a3ibJIYQMnAA5gKw6ukp6yMMq6eKdgO8GysDgD34Kx0ttoaR+/S0dNA/zo4mtPtAQYL7ZqS9%0a0ogrQ/DTvMcx2C09/d7VFTQaj0z5Vtm+EqBv8A3LxlzR6B19h9SniIOJpnUMN9jl3IZYJ4c%0aCVjxyBPcfV6F214bGxrnOa1oc/m4gcz869oCqK/W2u07fnVVMyRsQkMkMwGRg9h/owrdRIn%0aSFeUmt6mZ7XfArZ6kDG/ETn1eST71r2263i1T3CaWyVD6arldM5j2OG4ST246fOOxWWinYq%0a65azbVWypoo7XHTiZpaS2Toe/G6F0tmlonhkmuNRGY2PZw4g4YLgSCT83IKdvhje4OfGxzh%0a0JaCVkTZoREUJEREBERAREQEREBERAREQEREBERAREQEREBERAREQEREBERAREQEREBERAR%0aEQEREBERAREQEREBERAREQEREBERAREQEREBERAREQEREBERAREQEREBERAREQEREBERARE%0aQEREBERAREQEREBERAREQEREBERAREQEREBERAREQEREBERAREQEREBERAREQEREBERAREQ%0aEREBERAREQEREBERAREQEREBERAREQEREBERAREQEREBERAREQEREBERAREQEREBERAREQE%0aREBERAREQEREBERAREQEREBERAREQEREBERAREQEREBERAREQEREBERAREQEREBERAREQER%0aEBERAREQEREBERAREQEREBERAREQEREBERAREQEREBERARYOO/5F319Scd/yLvr6kGdFg47%0a/kXfX1Jx3/Iu+vqQZ0WDjv8AkXfX1Jx3/Iu+vqQZ0WDjv+Rd9fUnHf8AIu+vqQZ0WDjv+Rd%0a9fUnHf8i76+pBnRYOO/5F319Scd/yLvr6kGdFg47/AJF319Scd/yLvr6kGdFg47/kXfX1Jx%0a3/ACLvr6kGdFg47/kXfX1Jx3/Iu+vqQZ0WDjv+Rd9fUnHf8i76+pBnRYOO/wCRd9fUnHf8i%0a76+pBnRYOO/5F319Scd/wAi76+pBnRYOO/5F319Scd/yLvr6kGdFg47/kXfX1Jx3/Iu+vqQ%0aZ0WDjv8AkXfX1Jx3/Iu+vqQZ0WDjv+Rd9fUnHf8AIu+vqQZ0WDjv+Rd9fUnHf8i76+pBnRY%0aOO/5F319Scd/yLvr6kGdFg47/AJF319Scd/yLvr6kGdFg47/kXfX1Jx3/ACLvr6kGdFg47/%0akXfX1Jx3/Iu+vqQZ0WDjv+Rd9fUnHf8i76+pBnRYOO/wCRd9fUnHf8i76+pBnRYOO/5F319%0aScd/wAi76+pBnRYOO/5F319Scd/yLvr6kGdFg47/kXfX1Jx3/Iu+vqQZ0WDjv8AkXfX1Jx3%0a/Iu+vqQZ0WDjv+Rd9fUnHf8AIu+vqQZ0WDjv+Rd9fUnHf8i76+pBnRYOO/5F319Scd/yLvr%0a6kGdFg47/AJF319Scd/yLvr6kGdFg47/kXfX1Jx3/ACLvr6kGdFg47/kXfX1Jx3/Iu+vqQZ%0a0WDjv+Rd9fUnHf8i76+pBnRYOO/wCRd9fUnHf8i76+pBnRYOO/5F319Scd/wAi76+pBnRYO%0aO/5F319Scd/yLvr6kGdFg47/kXfX1Jx3/Iu+vqQZ0WDjv8AkXfX1Jx3/Iu+vqQZ0WDjv+Rd%0a9fUnHf8AIu+vqQZ0WDjv+Rd9fUnHf8i76+pBnRYOO/5F319Scd/yLvr6kGdFg47/AJF319S%0acd/yLvr6kGdFg47/kXfX1Jx3/ACLvr6kGdFg47/kXfX1Jx3/Iu+vqQZ0WDjv+Rd9fUnHf8i%0a76+pBnRYOO/wCRd9fUnHf8i76+pBnRYOO/5F319Scd/wAi76+pBnRYOO/5F319Scd/yLvr6%0akGdFg47/kXfX1Jx3/Iu+vqQZ0WDjv8AkXfX1Jx3/Iu+vqQZ0WDjv+Rd9fUnHf8AIu+vqQZ0%0aWDjv+Rd9fUnHf8i76+pBnRYOO/5F319Scd/yLvr6kGdFg47/AJF319Scd/yLvr6kGdFg47/%0akXfX1Jx3/ACLvr6kGdFg47/kXfX1Jx3/Iu+vqQZ0WDjv+Rd9fUnHf8i76+pBnRYOO/wCRd9%0afUnHf8i76+pBnRYOO/5F319Scd/wAi76+pBnRYOO/5F319Scd/yLvr6kGdFg47/kXfX1Jx3%0a/Iu+vqQZ0WDjv8AkXfX1Jx3/Iu+vqQZ0WDjv+Rd9fUnHf8AIu+vqQZ0WDjv+Rd9fUnHf8i7%0a6+pBnRYOO/5F319Scd/yLvr6kGdFg47/AJF319Scd/yLvr6kGdFg47/kXfX1IgzoiICIiAi%0aIgIiICIiAiIgIiICIiAiIgIiICIiAiIgIiICIiAiIgIiICIiAiIgIiICIiAiIgIiICIiAiI%0agIiICIiAiIgIiICIiAiIgIiICIiAiIgIiICIiAiIgIiICIiAiIgIiICIiAiIgIiICIiAiIg%0aIiICIiAiIgIiICIiAiIgIiICIiAiIgIiICIiAiIgIiICIiAiIgIiICIiAiIgIiICIiAiIgI%0aiICIiAiIgIiICIiAiIgIiICIiAiIgIiICIiAiIgIiICIiAiIgIiICIiAiIgIiICIiAiIgIi%0aICIiAiIgIiICIiAiIgIiICIiAiIgIiICIiAiIgIiICIiAiIgIiICIiAiIgIiICIiAiIgIiI%0aCIiAiIgIiICIiAiIgIiICIiAiIgIiICIiAiIgIiICIiAiIgIiICIiAiIgIiICIiAiIgIiIC%0aIiAiIgIiICIiAiIgIiICIiAiIgIiICIubqK927TlnqbreqptJb6cB0szgSGgnA5AE9SAg6S%0aLUtVxpLtbKW4W6dlRR1UTZoZWdHtcMgrbQERYqieGniMtRLHFGCAXyODQCTgcz3kgIMqLy9%0azWMc9xAa0ZJPYFp2S7UF8tcFxtFVFV0M4JimiOWvAJBwfnBCDeRaFfeLdb66ho66sggqq95%0ajpYpHYdM4DJDR2kArfQEREBERAREQERcPUOq7HpyttlJe7jFSVFymEFIx4P3V+QMZAwOo5n%0aA5hB3EREBEWpcbjRWyFs1yrKakie8RtfPK2NpcejQSRzODyQbaL8BBAI5hfqAiIgIiICLTu%0a9zoLPb5a67VlPRUUWOJPUSBjG5OBknkOZA9a92+upblQw1lvqIqqknaHxTQvD2Pae0EciEG%0ayiIgIiICIiAiIgIiICIiAiIgIiICIiAiIgIiICIiAiIgIiICIiAi1n1W5XR025nfbvb2enX%0as9S2UBERAREQEWjb7tbbjPVQW64UdXNSP4dRHBM2R0LskbrwCS05B5HuK3kBERARa7a2ldW%0auo21MJq2t33QCQb4b3lvXHMc/SsssjIYnyzPbHGwFznuOA0DqSewIPaLFTVENVA2ammjmhd%0a8V8bg5p7ORCyoCIiAiIgIiICIuVqbUFr0xZp7tfattJb4McSZzSQMnAGACSSSAg6qLXt1bT%0a3Ggp62hmZPS1EbZYpWHLXscMgj5wVsICIsVVUQ0lNLUVUscNPCwySSyODWsaBkuJPIADnlB%0alRYKOqp62mjqaOeKop5BlksTw9rh6CORWdAREQEREBF5e5rGuc5wa0DJJOAAudYb/aNQ0sl%0aTYbnR3Gnjfw3yUszZWtdgHBLScHBB9aDpoiICIiAiIgIiICIiAiIgIiICIiAiIgIiICIiAi%0aIgIiICIiAiIgIiICIiAiIgIiICIiAvxxw0nuC/VoXq7W2y0Jq71cKS30m8GGaqmbEzePQbz%0aiBlBRej9rm0vWNnF005s9oa2g4jouL8Jsj8puMjDyD2jsW/d9RbWLvbaq2XLZXbp6SridFL%0aE68QeWwjB+/wDT1Xc2Z3DZxs90yLJatdWaopuM+ffqbpTl+XYyPJIGOXcq7frKxaz8I2K43%0aDUVtotM6Xgc2kkmrY4mVU56lhJG8N7nkZBEbe9B72WR7ZtAabNkj0PFcqJkrpKfj3Sna6Br%0auZYCH8xnJ+cld7U21Dalpix1V4vmzmhpbdTBpmm+FI37u84NHJriTzIHIKz/ALZOh/xx05/%0aOcP6S4GvdQbPNaaTuGn7jrexwUtaGB8kF0pw8br2vGMkjq0diCdadr3XXT9suMjBG+rpYqh%0azAchpewOwPaqf1NUnbDrtulrY4v0VY52zXmqZ8SsnactpmntAI5/8Ao3Nn6VnsN00vHb7Hd%0aKS722mgbQPlpqlsvJrA3DnMOA7dwezqq91S2LR9DpzZps2/9n3a5yh7p4/KfS0zTmWoeSOb%0ajggZ68x2AIOLLtCtOj9sG0ii1RdKqmopYaBlvg4M00bSKYb4Y1jSGc3Nz0yoJYNodqg2HaU%0a0vbLpVwalhroBLBFDNGQw1Rc4cQNDSC08xntwrP2naq2jaPqHS0lVo+WiqKgQW2kliqZK6p%0aJwANxmAXdpxgBZq68bWLSY5LtXbPmt4b6g00bavxiWOMb0gjZ1c4DsGexBwtpmsbZQeEJYH%0aXOCuqKTTtvlmIo6d07m1FQN0Atb0G4Ac/Mp/oja1pzWd7da7NFdPGW74e6ejdGxhb1aXHo7%0a0dVCPBhus1+uWvbvdaYwXmuroKqRr/jNp5I96Bv7UNJx6CpH4OzBJpvUlzbzbdNRV9Y13eC%0a8N/6CgzbXdJG6VMV7qdoN40nQU8Lad7KWrMELnb7iHHygN47wHqC4Q2J3ogEbV9aEHofHH/%0apq0tZaat2rtN11kvEXEpKpm6fOY7q17T2EHBHzKsNiup7jYb3U7Mtazb15trd62VbuQrqX7%0a3BPUgD2Ajq0oK9q9G6kg21UWiBtJ1eaWothrjUmuk3w7Lxu438Y8n3qwPtI3v8AZW1r+eP/%0aAE1huf8AtfWj/wAPO/rSrpbb9Y3B9TSaA0UeJqm9DckkacChpz8aRxHQkZx2gZPXdyGzso0%0acbfdX3ml2j3rVNGxslK6CprDNC2QEAkjeIDhj3qT7WtXTaF2f3TUVNSx1ctGYsQyOLWu35W%0aM5kd29n1Lb2eaQt+htJ0VitTfuUDcySkYdNIfjPd6SfYMDsXJ2ut0neNL1WmdX6jo7NFcGs%0afmSsiglIZI14LeJyIywDoghlFrza9XUVPV0uzOhfTzxtljf8LQjea4ZBwXZHIhRXahT7Uto%0ammX2e47NaSB7JWzQVUV2gMkEg7Rl/aCQR3H5lbdPtD0FYdPRQx6vsc8NBShjWsuEL5ZGxsw%0aAGtdzccdAOZVTeD1quxy3LVWttW6mtFDdb3VlsdHU3CON0MLenkkg9zRkdGDvQSGyan22UF%0aoo6Ss2e0ldUQRNjfVPusDXTEDG8QH4ye30rJFtT13bdY6Zs2r9FUdphvdWKaKZte2Y8i3eI%0aDCem8OuOqsX7ZOh/wAcdOfznD+kopq647ONUah0zeK3XVliqLDUOqadkV0pw2Rzt3Ifkk48%0agdMILXVC7ZHDXW1/RugYBxaOik+F7qOoDGjyWn525H/4VqtnU2r7Rp/RtVqeoq4ZrXFBx45%0aYZA5s+fiBhHI7xIA+dfO3gy1V3um2jUd51FG6Ouutp8eAd2Rvlj3Mdzd0DHoAQS/bBFeL3t%0aw0fpe36mvVjoq+gmkldbap8WXMEjgcAgE+QBk9i6n2lbv+yrrr8/f+kvW1bSWtKrahp3Vui%0aKe0zy2ujkg3LhI5rC5++05DSCfJf3jmtGu1Ntnt9VR01fS7O6aorHmOmimqJWOncPvWAy5c%0aeY5BBEtrOldQ7O6GwXOk2iawuBqrxBRPhqbhJubjg9x6O5/EAx6SvqBfOut9L7YNdw2mi1D%0ab9KQUVFcIq/eopZGvJYHDHlOcMYeeWOuOa+ikHzlZNKXrX2v9f72utUWmC23U08MFFWvbGG%0akE4AzgYx0Ckvg2/CRodXVVffLndrZHdX0lDUXGodK50cOQXguJABLuzuXK0lcKu1HbpX22G%0aSetp66aSFkYy4vETsYHbg8/Uo5bNKasv+yPTtk0nVU0OjjaDWVs1JL/AJTX1JLnSUoyPJy/%0aLc4x35xuoO/f6h23TXUdhtjpDs/sc4luNZG4htfOOkTCOrR3jvJ8wrPs+uMuyHWEmgNSTEa%0acr5XTafuMp8kbxyad56A5PtP5Qxj0tqzWelbHTWixbFauloaduGsbdWZJ7XOPDyXHqSVq66%0av+r9b6ens9+2L1s1PJzY8XZgfC/sew8LkR7+hyCg+iEVT7Km6+05eG6W1VT/C1kjpzLR3xr%0awHMaMARSg8y7njv5dXDmLYQEREBERAREQEREBERAREQEREBERAREQEREBERAREQEREBERBz%0aZ/8AT1P+5n/qXSXNn/09T/uZ/wCpdJAREQatzr6S12+orrjUR01HTsMksshw1jR1JKWy4Ul%0a1oIK621MNVRzt34poXhzHjvBHVVD4VV3mg2fU2nrfl1y1FWxUMMYOC4bwcfVkMb/xK1dM2m%0aGwadtlopRiGhpo6ZnpDGhufXjKCmPBu/XA2v8A8Ou/tahXPb79arldK+3UFxpamuoC0VUEU%0agc6EuzgOA6HkeXoVMeDd+uBtf8A4dd/a1CwbRj9rLbrY9aR/crFqEfB11PRrJOW6893INd/%0awP70H0CiA56dEQUdZv8Aa9v3/h1v9eFWNta/Wr1l/A1Z/YPVc2Xn4Xt+x2adb/XhVjbWv1q%0a9ZfwNWf2D0Ef8Gz9ZHS37jL/bSKy1Wng2frI6W/cZf7aRWWgiO0rTM+qLHFT0+pblpwU0vj%0aElXQTGJxaGuBa5wI8nnn1BVtatkldd7dBX2vbBq6ropxvRzw173MeM45EP9BV5zxRzwyQzM%0abJFI0sexwyHAjBBHaFQdink2I7RRp+ue/7AtQTGS3TvOW0FQesTj2NPL3HscUET2s6N1Joh%0a2mhS7StX1Xwtc46B/ErpG8Nrvvhh/MqwPtI3v9lbWv54/wDTWLwn/j7PP/EUCnG13X1NoDT%0aBq+H41dqp3i9uomjLp5j05DnujIJ9Q6kIITp7ZtPT6tjgZtb1NcK62Sw1NTbZK9ziWZDg2R%0am/ndcBjp0KumrlMFLNKBkxsc4A9uBlVzsR0HUaVtNVdtRSeM6tvT/GbjUPOSwnmIge4Z545%0aZ9ACnGo7rarRbHy3250dtpJTweNVTthaXEHkC4gZwCcehBSektrG03V1mju2ntnlDWW+Rzm%0aNl+E448lpwRh7gevoWzf77tXvtnrLRdNllvmpKyF0UsZvEHNpGCR5fIjlz7DhSPZvdtnOgd%0aLQ2G165stRSxSPkD6m6U5eS45Od0ge5VtbdZ2LWHhF1N8umorbQ6e03Aae3morWQtqpDkFz%0ad4jeGd45HY2PvQbGy922jQulo7F9g0NzpoJHOp3z3SBromHnucpOYByR8+F19VbVdp+lLHP%0aeL/ALOqGkt0BaJJvhSN+6XODRya4k8yB0VpfbJ0P+OOnP5zh/SUb2h3vZ1rrSdZp+564skF%0aLVGMvkp7pTh43Hh4xvEjq0diCxbTVOrbXR1b2hrp4WSlo6AuaDj3qqPCev8ANRaFh05bMvv%0aOpahlvp42nmWlw3z8xy1v/GrH01drLV2Fklku9FcLdRsEDqmnqGSsbuNGQ5zTgEDBPzr5Zl%0a1XWa78I3S1/jZJ9jcdzNvtj3cmyCIBz3Ad5Lwc9xaOxBYe3WkrdD7INGWTTl1rrY6K50tvf%0aU0U7oXvaYZd4ktIJy4b2OmV1/tK3f8AZV11+fv/AEl1/CC0de9a6UtVJpptK6uo7rFXYqZN%0axm6yOQdfnc3l86jt21Htps9BLXXak2e0NFFjiT1M80cbMkAZc6UAZJA+coObrzZjfNN6Lvd%0a6p9p+tppqCkkqWRvuEga4taTg4d05K0tjlZU3DZZperr6iaqqpqCN8s0zy973Ecy5x5k+kq%0atdRw7bdUaZr7VU23RIorjTOhfJTyzb249uMtJeRnB5HBVq7MrLV6d2f2Cz3IMFZRUjIZeG7%0aebvAc8HtCCq9pduu2qNv9u03SapvljoXafFY4W6qfGHPE8gyWggZIwM9eQXjZvZrxZdvVfZ%0aW6uv98tdstQlqxcat8jWzykbjd3OM7nlZ+ddu4f7WVs/8Kn/AMxIobpUaxvcWtqjRj6Oj1H%0addRy0tzmqjuzW2lY3EWGnqcbwyM9eQ6kBK9suq63Ud0bsz0NKJL1XjdudWzmygpvv94jo4g%0a4x1wcdXBR6aynwfdU0l3tbamo0Hco4qS6tJL3Ukw5Nn+Ykkn53DzQsOhnaq2ZtuFusmyuvu%0a876h/jF5lubWyV5DjiQgxktaeobk4zzJOSZDctoGvbnQT0Nw2MVNTSVDDHLDLdGOa9p6ggx%0aoLpoaunr6OCrop46ilnYJIpY3BzXtIyCCOoWdfO+y+2bQNCPthobDPLpS61Lmy2OeqElRZi%0aZCN4SEDeYQA7p24PPynfRCAiIgIiICIiAiIgIiICIiAiIgIiICIiAiIgIiICIiAiIgIiICI%0aiAiIgIiICIiAiIgLl6isFq1JbjQX2hgr6MvEnBmbvN3h0OPWuoiD5w8IazbPNAaLeKLTFob%0afrlvQULeEMx+dKc9jQR6y30qTbKtjWiINB2r4Qt1pv1dJHxJ65pEzXvdzLWuBwWtzgfNntV%0aq6it1nudslh1FS0NTb8Ze2sY10Y9Plch86+Wdft0TpC5Ok2P6pu9LqaV+GWuyOdW08z+5wJ%0ax6sux2NQWdtZ0ps10Foa43qfStn8Yawx0kRi5yzuHkNx3Z5n0ArU2J7E9PUmzy3y6vsNJW3%0amszVS+Ms3nRNdjdj9GGgEjvJVaXGr1pTassWqNt2m7rX2KgiD4Y6NkZigkyDxJY2nGeWSHF%0avZ2DdX0zorX2mda03F03d6ereBl8GdyaP8AbRnDh8+MIEdptWgdK3WbS9hYxkMclWaKibuu%0ane1nQDvIaAqW2eWa/Um3q0XrV8xN9vlpqaualHxKRm81scI/atAz6fWT9JKqtQPbF4RempJ%0aHNYxthq3Oc44AAkHMlBVG006csutZK+2a5vd21vUl8NOyKvpo4aJjueHyvYWxMA7AQ4+jJK%0a39Nag05oO82K9ao1VbNY3+vk8UrLnHcmzm1xlp3REwZJZnIc/kQOznhSzQtl0zrO+aju9Jo%0a7TZ0lFmCiq5rex81bO0kyzBzhjh55DlzIzkcworswtb4thGkLlSaYt18opZaqC8U3iYfVzQ%0aPqJWB0TupLOXLqR0Iwg720HUcGzLafeb48sZQah08XU729JKymGGNB6c2OaB84Vj7FrA/TO%0ay3TlsnYWVDKUTTNd1bJITI4H0gvI9SpzaDQVG1Cti0xs5gpm2TRsfFFXKzfjlqmtxHTMLuo%0aAGCTkd/QZufZZrmk15pllbE3xe5QHgXCidyfTTjk5pB54yDg93pBCCLan2ka3tWoK+htmy+%0a4XSiglLIq1lbuNmb5wHDOPaVwJdomtJrpBcpdiNW+4QRuiiqXVgMjGOIJaHcHIBwFfSIPkS%0at11q1/hAUF7fs+rWXmO0mBlnNV5b495/3Xf4fTmeWOzqrAG0TWjbs66N2I1YuTouA6qFYOI%0aY853S7g5xnnhbNz/2vrR/4ed/WlV5IKdsm03XddeaCkrdlNxoaWoqI4pqp1dvCBjnAOeRwh%0akNBJxkdFP9T6I01qmphqNRWWjuM0LOHG+dm8WtznA9akaIPkjbXYtEVGvrDoHTNDZbLUSTt%0akudyO7HwGEZEQc443iOeO0lg7Sr3ptj2z1lPE1mlbXI0NAD3R7xcMdSe351vbRrDoi7W1z9%0ad01pFO1pAqKx7YXsH5MmQ4eor5sZdKyw6rhtXg/6hv19j3/u1umg49FC30SPwGjszgft0En%0a8IDSGkqM2TRujNOWyLVV8qWBj4o8Op4Qcl5PYCR180P7lbFr2L6BorbSUsumrdUyQxNjdPL%0aHl8pAALnHvPVUrs+1KNnevbpd9s1pu9PqS4v4cV4kjE1MyPHxGbnTp97vcgBgc8/T1hvlr1%0aDb2V1juFLX0juktPIHjPccdD6DzQR3WOziw6psFnslXFJBarZURTRUsDt1jmsBAjcO1pBx3%0ajsUN03GyLwpNSRxNayNmnoGta0YAAfHgAK5lSlurKa3+E5q2rrqiKmpYdOxPkmleGMY0Pjy%0aSTyAQbc9Pty48nArdC8LeO5vCozu55Z8nqqE2r6/1zT68s0N4nsNbcNPVRljltkEr4GTEAu%0aY8kAuLQASB0+fIF4XLaBedpNdPYNlTXw25pMddqWeMtjhHa2AHBc/HQ/0fGXH1tpK16N1Ps%0afs9oidwG3eV8skp3pJ5CGb0jz2uP/p0CDq2qo213e2U1wtl12f1NHUxiWKWPxgte0jkR5Ks%0azQrNUR2Rw1xJapLtxXYdbQ8RcPA3fjgHOc+5VzeLTftk1fVXjRdHJdtGzyGeusTD90o3E5d%0aLTfk9pZ/dzbYWgtb2HXdn+EtOVnjETSGyxuaWSQu817T0PuPYSgg+xQA652qg9Phz/pKgFN%0aR3Ok0Ntf0zpuvq6OTT9zNfQmlkcxzInfdDCN3s3WOGO0noutpS3aquWpdp0Wib3TWevGoQZ%0aZainbM10fDdyAIODnB9qm2zTSVDoCjvMeptSUtyvl6nNVXzVD2xb+QQAGk5xzdz9PQYQR/a%0aleKzU+wS060sU0sVbQmlvG5E8tDiwgSMcB1DSScfkKQbXddNt+xeW+WaR4qrxTxQ27hnyzJ%0aO0bpbj74NLnfO1amzfT9q05s3uOjr1qKz1lBPJUxw8Kpb5FPLnyTk83eU493NQR1NZ5Npuh%0aNDU97jq9O6RpnXOepqp48Sy733JhIw0luWYHmk9cZQX7ou3Vtp0laKG61k1bcIKaNlTUTPL%0a3ySY8oknmeefUu0tKhulvr3uZQ11LUvaMubDM15A7zgrdQEREBERAREQEREBERAREQEREBE%0aRAREQEREBERAREQEREBERBzZ/wDT1P8AuZ/6l0lzZ/8AT1P+5n/qXSQERa1xiqJ7fUw0dQK%0aapkicyKcs3+G8jAdu5GcHBxkZQUVTO+2P4S75mES2PRMJYCMFr6t2QfWHA/yIV/KB7HNn8e%0azvSr7c+pFbcaid9TV1m6QZnk8uuTyaB29cntU7c4NaXOIAHMk9iChvBu/XA2v/AMOu/tahW%0aPtg0izW+zy72bcBqnxcWlJ+9nZzZz7Mkbp9Diq18GaVlTrPaxV07hJTT3sujkacteDJOcg9%0avIj2q/UFXeDlrB+rdmlGKxzjdbWfg+ra/O9vMA3XHPPJbjPpDlaKrHRGzmt0ntU1Tf6Gtp2%0aafvTWyGhDTvifO8XZ6ABxfjryf2YXa2rbQbXs70zNcri9r6t7S2jpA7y6iTHIDuaOWT2D04%0aBCAaC/9p+FJtBuDPKiobfBQgjsJERI/jRuVkbWv1q9ZfwNWf2D1DvBx0ncbJpm4X7UbC2/6%0akqTX1LXNw5jTksaR2HynOx2b2OxTParG+XZhq+ONpc91nrA0DqTwX8kEd8Gz9ZHS37jL/bS%0aKdTXu2QXuns81fTR3WojMsNK6QCSRgzktb1IGD07lXngyVtNU7FNOsgnje+BsscrQ4ZY4TP%0a5EdnIg/MQuFdqqG4+FpYYqaRk3wfYZDLuOB4b3OkGD3HDm+0IJdtG1rqnTV3p6XTuhKzUlN%0aJAJX1MNTwhG/ecNzG47JwAevaoRc9omtbpHFHc9iNXVxxStmjbPWB4bI34rgDDyI71fSIPk%0aTbXrrVt7dpL4Z2fVtl8Uu8U9PxarieNSDpEPuYwT38/mVgV20PWlwnpJ67YjV1E1HLxqd8t%0aYHOhfjG80mHkefULa8J/4+zz/wARQK8UFI/bY2h/sO3P+cP/AM0rOr7LbtZaboI9VWaGVkj%0aY6p9FUjfEMu5zB6ZLd5wypAiD5p8Iyz7P9C6RFJbNM2iPUN1zBSHhgcFvR0pJOBjOAT2kHs%0aKmuzfYxoWm0Vao6y2Wq+1ZiDpq8YlbK88zuuBwWjOB6AFZWprZZLpa5IdS0tBU0HVwrWNLG%0a+nLuh9K+WdcHSGkbqftL6pvMWo5n+TarPmtppXdzsnHvfjHxUFkbZtL7ONB6DuF0OlbQK+R%0apgoY+FzfO4ENwM8wPjH0ArNsf2Iact+z+2DVtgo629ztNRUOqGbzoy7mI/RutwD6cqr6qv1%0abbdc2fVm3HTd0rbVRRNdSeJtY6Ckk5fdJGNJGeWSCQcgdQAF9NaM1zpvWdLx9N3amrcDL4g%0a7dlj/bMOHD2IME+gLA3RV30xaqNlqttyZI2UUfkEOe0NLx6cBvoIGCqv11p23aU1rsUstmh%0aENFSVtQxg7XHdjJc49riSST3lX4qb20frr7Iv4Rqf6saDs6ug2tP1FVu0nVaRZZCW+LtrxN%0axh5A3t7daR8bexjswqK8IbU20S3ack03rGs0vUR3BjZpILWyZ00UbJGlr3FwAa0vDW8+vQK%0a59XbW2y3Z2mdm9K3Uep3ksc6PnSUfYXyyDkcdwPoyDyMI2taE+xbYTq653isdddU3N1K+4X%0aF/33+UxYjjH3sbewej5gAy7ONQ7XtW6Xp6zT9w0R4vD/kz4KhlQ2aB7BjckbunDsYPrVp7P%0aotoUdZVnX0+nZaYsHi4tQl3g/PPe3wOWO5Ri96NvFA236z2cvihv5o4W19ulOKe6RhgwHeb%0aIOx3LuJXf2b7UrPraeW2mOe16jpmnxq1VjS2WMjk4g9HDPr6ZAQRy4f7WVs/8Kn/AMxIsNZ%0aSm2+EhW0NHM+mg1Rp5zpzC7dc2eNxa2UEcw4NHI+krT1nT3Kq8JWKGxVkdDdH6RcKeokYHt%0ajf4xJglpByF1dG6FuWn9cSay2j6wpLldnUpoqUcNlPFEwnJx0BPXkAOpJzlBp7JZ7lq/Y5q%0aDS91rqn7IbZLV2iepMruKJASWP3upxkDPbuldbYtrJk2xCmu16e5ktjp5aau33Zc004I55+%0a+LA0/OVl0pbbfp/aXq2/w6jsxtN9bDJ4qKlu+yZgwXdcYOXHv5qtdq9FZ7DZarS2lb4yWfX%0aV9E1S3xiMx0kZcDK4EdG/EByeYB7kFmeDxJerhoF191FV1U9TeqyauiimlL208LneSxgPRv%0aIuAHY4Kz1xLHW2Kko6G1Wq4UDo4ImU8EMVQxx3WtwAAD3BdtAREQEREBERAREQEREBERARE%0aQEREBERAREQEREBERAREQEREBERAREQEREBERAREQFH9d2e6X3TNTb7FepbJcZCwx10TN8x%0agOBcMZGctyOo6qQIgpGl8Hq0Vs0c+tNSah1PM3nu1VU5sZPfjJcPU5WfpbRundKQmPTtmor%0aeCMOfDGN9w/KefKPrK76IPxwDgQQCDyIKqvXGw3SmpKk3G2xy6evbTvsrrYeEd7vLBgE+kY%0aPpVqog59goJLXZKGgnraivmp4Wxvqqh2ZJnAc3uPeTzUb1DoOmv2t6W+XCZktFHbJ7bNQPi%0ayJmynJJdnly5Yx61NEQQLUuy+z3yChpmV97tNDR0wpI6S11rqeF0YzycwAg9SMrbrdCUsez%0aZ+jtO11VZKQQ8CKopzvSMBdvO5nrvZdk8j5R6KZIg4ukNNWvSOn6WzWOnEFFTtwB1c93a5x%0a7XHqSuLT7PbbRbSX6yts9RRVVRTuhrKWEgQ1bjjD3jvHP5zg9+ZoiAiIgglVoJ0+2Gj1z8I%0ahrae3Gg8S4PN3Nx39/e/K6Y7OqnaIgKBbTtF33V81vZZdYXDTlJEHiqZRtO9Pnd3cODmluM%0aO7+vRT1EFO2XwetG01WKy/Pueo67OTLc6pzh7G4yPQ7KtSz2m3WWiZR2ehpqGkZ8WGnibG0%0aeoLeRBrXChpLlRy0lxpoKqllG6+GeMPY4dxB5FVWNhdjturaO+6RuVz069kzZKmlopjwqhg%0aOSzBOWg9OpGOgVuogKBjZ9DLtKvmpq6oiqqK62ttslt74eW7luSXZ5ggEYx2qeIg1LZb6O1%0aUENDbKWGko4G7kcMLAxjB3ABRjW+iTqfUukbsK8U3wDWOqjFwd/j5DRu53hu/F64KmSIC0r%0ada6G2CoFuo6elFRKZ5hDGGCSQ4y846k4HNbqIIZoXRsumb/AKtuMlYyobfK/wAcYxrC0xDB%0aG6Tnn16rFrLZVozWl3bc9S2bx2ubEIRL41NH5AJIGGPA++PYpwiCqv1PmzD8Wf8A4+q/xE/%0aU+bMPxZ/+Pqv8RWqiCH6I2a6T0NV1NTpa0+Iz1LBHK7xmaXeaDkDD3kDn3KYIiAiIgIiICI%0aiAiIgIiICIiAiIgIiICIiAiIgIiICIiAiIgIiIObP/AKep/wBzP/UuktaSl366Op38bjd3d%0ax169vrWygIiICoir8GHR1VUzSvuuo2skeX8JlTFuNyc4AMR5BXuiCL7PtD2PQNldbNO074o%0aXyGWV8jy+SV+AMuPzADAwFKERAVT0mxukqdp1bq/VN1qb65sgfbqWpaNylHUAgcjunO6AAO%0a05PNWwiAvEsbZY3xyta+N4LXNcMgg9QQvaIKZr/Bu2eVdXJMyjr6UPJdwoKtwYPmDskD0KW%0abPNleldn89RU6doZGVk7OG+onlMjyzOd0Z5AZAPIDOB3KdIgIiIILtR0E7XLtOltxFF8E3G%0aOvOYeJxd37z4wxnv5/Mp0iICjmv7JddQabmoLBfJrFXvexza2Fm85rQfKGMjqM9o54UjRBS%0aVH4PNkq52VGstQag1PM3srKtzY89+AS4fxlaGl9Jaf0rTmHTtnore13JxgiAc/8AbO6u9ZX%0adRB5c0PaWuALSMEHoQqo1tsK0vf6v4SsvG01fGkvjrbYeGA7vLBgdvVu6T3q2UQadno32+1%0aUdJLVT1ckETY3VE7sySkDBc4956qLa20S/UurdH3ptc2mbYKmWoMJi3uPvhoxnI3cbvceqm%0aqIObZrHa7L418EW+mozVTOqJzDGGmWRxyXOI6nmuLtU0gdeaEuWnBWihNYYj4wYuLubkjX/%0aABcjOd3HXtUsRBrW6m8Tt9LSl2/wYmx72Mb26AM49S8MtdAy6yXNlHTtuMkQgfUiMCRzAch%0apd1Iz2LcRBCqnRcs21+l1qK1ghhtBthpeGd4niOfv72enlYxhdDW+h9O64o6al1Tb/HoKeQ%0ayxN48kW64jGcsc0nl3qSogqr9T5sw/Fn/4+q/xE/U+bMPxZ/8Aj6r/ABFaqIK805sY0Dpu9%0a0l3sth8WuFK4uhl8cqH7pII6OkIPInqFYaIgIiICIiAiIgIiICIiAiIgIiICIiAiIgIiICI%0aiAiIgIiICIiAiIgIiICIiAiIgIiICIiAiIgIiICIiAiIgIiICIiAiIgIiICIiAiIgIiICIi%0aAiIgIiICIiAiIgIiICIiAiIgIiICIiAiIgIiICIiAiIgIiICIiAiIgIiICIiAiIgIiICIiA%0aiIgIiICIiAiIgIiICIiAiIgIiICIiAiIgIiICIiAiIgIiICIiAiIgIiICIiAiIgIiICIiAi%0aIgIiICIiAiIgIiICIiAiIgIiICIiAiIgIiICIiAiIgIiICIiAiIgIiICIiAiIgIiICIiAiI%0agIiICIiAiIgIiICIiAiIgIiICIiAiIgIiICIiAiIgIiICIiAiIgIiICIiAiIgIiICIiAiIg%0aIiICIiAiIgIiICIiAiIgIiICIiAiIgIiICIiAiIgIiICIiAiIgIiICIiAiIgIiICIiAiIgI%0aiICIiAiIgIiICIiAiIgIiICIiAiIgIiICIiAiIgIiICIiAiIgIiICIiAiIgIiICIiAiIgIi%0aICIiAiIgIiICIiAiIgIiICIiAiIgIiICIiAiIgIiICIiAiIgIiICIiAiIgIiICIiAiIgIiI%0aCIiAiIgIiICIiAiIgIiICIiAiIgIiICIiAiIgIiICIiAiIgIiICIiAiIgIiICIiAiIgIiIC%0aIiAiIgIiICIiAiIgIiICIiAiIgIiICIiAiIgIiICIiAiIgIiICIiAiIgIiICIiAiIgIiICI%0aiAiIgIiICIiAiIgIiICIiAiIgIiICIiAiIgIiICIiAiIgIiICIiAiIgIiICIiAiIgIiICIi%0aAiIgIiICIiAiIgIiICIiAiIgIiICIiAiIgIiICIiAiIgIiICIiAiIgIiICIiAiIgIiICIiA%0aiIgIiICIiAiIgIiICIiAiIgIiICIiAiIgIiICIiAiIgIiICIiAiIgIiICIiAiIgIiICIiAi%0aIgIiICIiAiIgLVulfT2u2Vlwr5OFSUkL55pN0u3WMaXOOBknAB5DmtpeJo2TRPimY2SN7S1%0azHDIcD1BHaEFWfqhNmP4yH8wqf8NP1QmzH8ZD+YVP+Gv2hv+nxtTrtF3nS1uts5ibNbJ3wx%0aubXswS7Hk8iMHlz+K7uXR2u2CzQbLdWywWm3xystdS5r2UzGuaRGeYIHIoOb+qE2Y/jIfzC%0ap/w0/VCbMfxkP5hU/wCGvewew2ip2QaWmqbVQTTPpAXSSU7HOcd49SRzXjUmoLBQbSbHo2z%0a6Vt10uNXmWuLII2iigxye47p59uO7Ha4ILHsd2or7Z6O6Wubj0NXGJoZN0t32nocOAI9YW+%0ascEMVPCyGnjZFEwYaxjQ1rR3ADovm+s0s7XnhF64tNff7/AG+ioqamniZbqzhAEwwgjBDhj%0amTyA5oPpN2d04xnsyqy2WbRq3UepNR6Y1TR01t1HaZyRTwklktPyw9pdzPUEntDmnHNV5tH%0a2baV2f6cN5vms9fOp+MyBkUFyjMkjnHo0FgBwA53Xo0rs0Pg7acq3wXdmpNaR1k0TXCWStj%0abM1pA8lx4eR3YygvhFTH6n61fjnrn+c2f4aeCfV1VZsvmkrqqoqpW3KdnEnkL3YAZgZKC51%0aANC7SqPVY1XUNopKW1WGpkpzWufxG1AZvFzmtAyMAA45/GCx7eNat0Ns3uVfFKGXGob4rRD%0aPPivBG8P2oy7/h9K4ezrTUOmPBxdTRYdLV2eavnePvpJYS/3Atb8zQg2v1QezD8Zv8A4Cq/%0aw0/VB7MPxm/+Aqv8Nang1Wi21OxLTU1Tb6OaVzZ958kLXOP+US9SQrO+AbP+CqD83Z9CDl6%0aI11pzXNNVVGlrj49FTPDJXcCSLdJGQMPa3PIdi2dZass2jLP8K6krDSUPEbFxBE+TyjnAww%0aE9h7FVfg4sZFqjarHExrI2aima1rRgNAfJgAdy6XhPND9B2prgC03ujBB6EbxQbcG3/ZrPP%0aHDFqFzpJHBjR4jUDJJwP+7VqE4VKbYbTb7trbZ/pKioaaLxq4G5VjoYWtIgp253XEDo4kj5%0awtbaJre469vc2z7ZnLxJH+Rd71Gcw0cR5Oa1w6uPMcvSBzyWht2rb1bbhtLGnm257LFLVOo%0aKa9mU8KaoaB5AG7jBJwDvHq04wVdKrm6bI9PVey+LRUEZgpqdofT1QAMsdQOfGz2uJJz3gk%0aclxNluv7hQ3YaD2j4pNUUrQ2lq3u+5XOLo17XHq/A6dvPtyAFvve2Nhc9wa0dSTgBYvHKX/%0aeYf5QLS1NYrfqaxVdnvMJnt9U0NmjD3MLgCD1aQRzA6KmtYbJ9i2jra6u1HSMoocHca+4Tl%0a8h7mMD95x+YILT15qZmndGXq80bqaeooaWSojie/k9zRkA4OV42e6pbqbRNmvVa6mp6iup2%0azPiY/kwnsGTlfJV72b0Op9PXnVWl9OS6Y0nbKOWop5qyaWWpuLg3Iw1ziGs9I9p7MumNmlu%0asOmLNqvU2nZ9S6XudKyapko5ZY6m2uPUljHAPj7c9R6Mcw+0vHKX/eYf5QLLG9sjQ6Nwc09%0aC05BVF6T2RbGNXWxtfp2jZXUxAzw7hPvMPc9pflp9BAVv6T07bNKWClstigNPbqbf4URkc8%0at3nl55uJJ8pxPVByLHr603bW150qBUUt3tpDuFUs3PGIyAeJH5zRn+g9FKaqohpKaaoqZGx%0aQQsMkkjjgNaBkk+gAKvtq2zl2rai13mw1zbRqu1ytdS3ANzlmfKY8D4zcEkD5x0cVE9tF+r%0adVXeh2WaZqWuuVeGvvVXGMNpaUYLgefIu5cs9CB98gm+yDWtbr6wVl6ntzKK3OrJYaBwcS6%0aeFpwHuB6HPL5wVO1Skfg36AYwNHwsAO6tI/uX5UeDloOOmlkaLvlrC4f5cewfMguxFTXglF%0ax2M0LnEkuqqg5J/LVxSyMijfJK9rI2Auc5xwGgdST3IPTnBrS5xAaBkk9iol/hFWluuDb/g%0ayQ6VFX4idQcQ8IS4z03cbue3ezu+VjC0da60um129zaH2aTFlmb5N3voB4Yj6FkZ7QeY5fG%0a7PJyVZw2Y6aGzj7CvEh8EcPd3uXE4nXjb3n5559XTkgmrHNexrmODmkZBByCF6XzrozWN12%0aO3yHRG0iV0thed20XzB3BH2Mf3Ach3t9LcEfQ8Msc8TJYXtkie0OY9hyHA9CCOoQe0REEF2%0an6++waTTjBbfHjeLiyg/z/C4W99/8U72M9OXzqdL508LW8w2u7bOzK4YhuTq14PQNjdFzPt%0aK+igQQCDkIP1ERBB9qe0CHQVHaHm3yXKsudcyigpYpAxzi4HygSD0O6Md7gs2ttpmktD1tN%0aSapu3iFTUR8WNni00u83OM5YwjqD1VVwXCn2k+E/HC2Vstp0dTSSRNHNslTvNa5w+Z7m/yQ%0a711Ne08NV4Uez+GphjmidbarLJGhzT9zm7Cg7v6oPZh+M3/AMBVf4ay023vZrVVMUEGpN6W%0aV4jY3xGpGXE4A5xqffANn/BVB+bs+hUv4UlsoKPS+lZKOipqeQ6ipWl0UTWEjcl5ZA9AQX0%0aiKkvCFqbs/VOzuz2m+3OzR3aulpqiWgndE4tPCAJweeMnGe9BINFbRquo1zdNG60o4LXf4p%0aHS0HCcTDW0/MtLHHq4Ac+/B5DBAsauq6eho56usmjgpoGGSWWQ7rWNAyST2ABUxU7B56q40%0atwqdomrZq+lDm09RJUB0kQd1DXHmM47FBNG6Cuu0C86609fte6plt1mrxRtjfVmRs7d5/N7%0aXEjPkAoLi2T68ue0CsvVxhtkdNpOOXg22qfvNmqS3k5xaeW717sdOZBxY6+a9omza67O9md%0axudj2hasbHa4WcCkFWWRAF7W4AbjA8rsV76DnmqtD6dqKmV808tup5JJJHFznuMTSSSepJO%0acoO6iIgIiICIiAiIg580jxeYGB7gwsyW55H43YugubP/p6n/cz/wBS6SAiIgrK57ddnVsuV%0aVQV2oDFV0sz4JmeJVDt17SWuGRGQcEHmFrfqhNmP4yH8wqf8NZNomo7Fo3VdhhvmmKD4Fu8%0aj4prw6FhbDOfih43eh5kuJ7z2FTsabsJAIstsIP/AN1j+hBAP1QmzH8ZD+YVP+Gn6oTZj+M%0ah/MKn/DUV8GizWysZrvxu3UU/D1BOxnFga7db3DI5D0KX7Wr5pvQNmpZI9N2243mvnbT0Fu%0aZTsD6h5Iz0aSAM9cdSB2oJfonWdh1vbJrhpiuNbSQzGB8nBkjw8NDiMPaD0cOfTmpEtCzUk%0aFLQRcC3wW90jRJLTwtaA15AyCWgAkdM+hUnt+op73tS2dWH4UuVvo7iamOd9BUGJ5ADCCDz%0aGeXaD1KC+1WFXtFr7Ntnh0jqKipqa0XKAOtVcwuzLL2seTyBzkYHbu9d4YjV62I2CzWitud%0aw1vriOko4XzyvNzZya0ZP/d+hR/RmxrSG0XTVu1FDqDXZp3ucafx+ri4jC12CW/czjm3qD2%0aIPpRFTH6n61fjnrn+c2f4a5Ow+3Tae20a908263S40Nvp6YQuuFQZX+U0OJPQdXHoBywgv1%0aQdm0CKba0/Q1LQPnlgoRW1NY2UbsOejC3Hc6Pnn7/pyUo1Bd6SwWSuu1ykEVHRQunld+S0Z%0a5d57AO9U14L0Ml9p9Ua9uRDrlfq9zAM54UTOjB6zj5mtQSu7bctndputZbbhqHg1tHM+nnj%0a8SqXbkjHFrhkRkHBBGQcLU/VB7MPxm/8AgKr/AA1G9gdvoq3We1h1ZR09Q5uo5w0yxNfgcS%0aXpkK5/gGz/AIKoPzdn0IIxo7avovWV4+C9N3nx2v4bpeF4rNH5LcZOXsA7R2qXXe401otNb%0acrhJwqKjhfUTybpduRsaXOOBknAB5DmqXipaej8LSGOkgigjOnCd2JgaM8Q88BWRta/Wr1l%0a/A1Z/YPQRP8AVC7Mvxjd+YVP+GrHsF4ob/ZqS62mYz0FXGJYZdxzN5p7cOAI9YVBXZ1HbPB%0aUtL6a30kl2udvp7dTHhN33yTYacHGc7pcfUpNqrWkOzjTdj0Ho2AXjWPisdHS0cXlCIhgBl%0al7h1dg4z1OBzQZNqW2+l0RqyKzU1pluzKdjJrrPDIR4jG57QCQGnJw4HBI6tGeatyiqoK6j%0agq6OVk1NOxssUjDlr2kZBB7iCq82abMKTT+k7lS6jLLteL6HPvNTL5XGc4HLAeu6MnHpJPL%0aoIXpm81uxLUDNKarllm0RWSn4HvEhyKQnnwJT2Drz+c9M7oX8ozrvXFh0LQU1ZqWrfS09RL%0awY3MhfIXPwTjDQT0BUjieyWNkkT2vjeA5rmnIcD0IKorwsJJ4rboiSjhE9Sy/Quiic7dD3g%0aHDSezJwMoJD+qA2efhWr/m6o/QT9UBs8/CtX/N1R+gv37KdrH7HVs/nuP6E+ynax+x1bP57%0aj+hBv6d206I1DfaOz2u5zyXCrcWQxvo5ow4gE9XNAHIFWOvmi/XPVNy297NDq/T9NZZGPqB%0aA2GtbU8UFnlEkdMcvavpdBBtoG1LS+ga6lpNS1c8E1TGZYxHA6QFoOOoHLmot+qQ2cfhOs/%0aMpPoWjtAAPhRbNQRkeJVfX9ymXfvmutZUN4raSg2YVtwpIZnRxVbLhExszQcB4aW5GeuEHO%0a/VIbOPwnWfmUn0J+qQ2cfhOs/MpPoXNg2zamn1JU2CLZfWOvFPCKiWmFyj3mRnADidzHaO3%0atUo01rbV9zvtHR3TZrW2qimfuy1klfHI2EYPMtDcnsHrQdTZ/tR0vr6sqqXTVXPPNSxiWUS%0aQOjAaTgcyOanCo7ZyMeE1tMA5Dxal/s41d73NjY5z3BrWjJJOAAg9KndqO2yHSWoHWWwWWX%0aUVfSwuqbi2CUtFHGMZLiGu54OT0xkd652s9q1x1TeZdH7IIxX3N3k1V5/+rUTehc13Qn8rp%0a3bx6SbRGkdMbH9LT1F2uMHjNY8G43aucGmokdnkSejc5wM9pJySgmej9S2zV2nqS82SoE9H%0aUtyPOY7tY4djgeRC7S+fdQ6Vv8Asgv1XqzZzA64aXq3cW52BufuffJCB0A9A8nuLfi2rs72%0agWDX9oFdp+rD3tA49LJhs0B7nt/vGQewoJVLIyGN8kr2sjYC5znHAaB1JPYFzvsisv4Yt35%0a0z6Vz9pf63Gqv4Jq/7F6oLTGyPRNd4P41LU2YvvXwNPV+MeNzD7q1jy126H7vUDljCC+tYa%0a705pCz011v1ybBb6mUQwzRxvmD34JwNwHsaefTkod+qG2ZfjE/8wqP8NYtnFTT2/wbLXc6q%0anp6htvs8tW1s8Ye3eY17uh+ZdvZDNHqzZzZb5e7PaI6+tY+R7aelDWAcRwbgHJ+KGnr1QNK%0a7ZNDarv1NZrDeX1Vxqd7hReKTs3t1pcebmADk0nmVYSoWKjppPC7hZSU8MLLdYC4tiYGgFx%0aIzgduJVfSAiIgIiICIiAiIgIiICIiAiIgIiICIiAiIgIiICIiAiIgIiICIo3r7TlVqnT7rb%0aQ3y4WOYytk8boHlkoAz5OQRyOUHA20aBOt9PRy2yQUupbY/wAatdW07rmSjnuE9gdgfMQD2%0aLU1XUXuq8Hu+TaqpI6O9usdR41DG8OaH8N3PlyGeuBnGcZOFH/tI379ljWf53J+mo9tD2Q3%0aq1aD1BcJ9peq6+KloJpn0tRUvdHMGsJLHAvOQcYKCdbJp7nS+DzZJrBSR1l1ZbXGmp5HhjZ%0aJMuwCT9fSOq2diegajS1uq7zqSU1er707xi41DzkszzETT3Dtxyz6AFWOynZNeL5s6sVypt%0ao+qbZDU0++2jpal7YoRk+S0B4wOSln2kb9+yxrP87k/TQXNcJpaegqZqeA1E8cTnxwg4Mjg%0aMhuezJ5KnRtK2iB5eNjtYHnq4XRmT6+Gp/s60rV6Rs09DX6humoJZagzCpuMhfIwFrRuAkn%0al5JPzuK3tcNvr9KXJmkhTfDb4iymdUPLGMceW9nB5gZIB5ZxlB8r6r1hqvantAtccehqiop%0atKz8Wss8Va14fNvffybgA5sAxg9Hd5xb32zto/wCw/Xfzsz/DUJ2Tatp9jVrkse0HTV4s1X%0aVVDpp7yW+MwVLyeRL29w5YG92ntVrax2v6Vsei5L9b7pR3V8mY6OnppQ9882OTCBzbjkTkc%0ah6cAhBKPbtq2t1LWafpNl9RNeKNgkqKZl1BdE07vMnhY++b29qnuz3V+q73eX0V+2fz6coR%0aC6UVTq1srXPBADN0MHMgk5z2LmeD7oy4WCyXDUGpwTqjUM3jlZv/ABomkktjI7D5RJHZnH3%0aqthB8i7am3PaZcNYXeWOoo9MaNhkpqZr2lpqKveaHEg+30AM84r6J0kyiqNldgorjMyOnq7%0aNBC/ekDC5roGg4J9BXL2/Rsj2M6t3GNbvUpc7Axk7zeZ9Kw0WgtN672b6Mi1TbzWspLZTuh%0aAnki3S6FgPxHDPQdUEY+0Bsr7pf5yP0qIbL9mGzHW+nZrpPa57Y9lXLTcF12c/IYR5WSG9c%0a9MJtJ2Y7P4rpT6P0Pp5s+sK7BL/Hah8duh++nl8sjkOjT1JHLoDXOy3R+nKKgZetoNo+EdL%0a1VZJbzcIppozb5mOABlDHAcN+fjc8Ee0Pq/Zzo7SmgoKqk0vM1jayRr5GSVXFLnAYGMn0qN%0aeE5/qLaf4co/6xXQ07sV2dWq5W+9WSyhtTTvbUU07K6eRuRza4ZeWke0Ln+E5/qLaf4co/6%0axQcranbIqPbBZ6++PkfYtTW5+mnSseY30Urnb7S1w888v42eXJYaPZxpu43es0/oPV+oNOS%0aWGOOC4UltlfDxJHbzhLITjiOI5bwyMAAcsBfnhLapsdbpW3Wq1XWgrb/APDFM6mpqadsksc%0ajXEEkNJLe0c8czhdG9/8A0T8Jay3BvkUOrLe+hn5cjUQ4LXH04EbR85QcDSmgTqiovENr2q%0a6+MtprHUNUyWsewtkb1wC7mOoz24K25NmGl6q9VOj9U6wv1/v1VSNrKLx6Z8k1E1rnAyRP5%0ahuT1B67o5dF1bURpTwmbtR/5uh1VbG1jMnANRDkOA9O6HuP7ZeNiA+yzXWttoMnlwVVT8F2%0axx/3aLGXN9DiGH5wUEq1Pp/WNLs9ttl0VqBvwzCY4Zrlcmh75I8EOdnBw7OCOROBjrzVJX3%0aR/wBg+v8ATkN0tz9omr702SSOW6VnBijdHzw1rg4EYJ+MccuQC+rV85+EUykl2u7PGXG9z2%0aGlMVTxLjBUCB8AwOYeeTcnA9aCUXq67Sb1Zqu1XLZhb5qCqidBNEL/ABs3mEYIy0Aj1Fflh%0aue0iw2aktVq2X0EFBSxiKGL4fY/daOzLsk+sqO+IaO/Z61F/wDrHF9CeIaO/Z61F/8ArHF9%0aCDg2PTEWt9pGoKGG0y7PNXWmFk8lXZ67iMkdJhwD2NDWkEOBO6RntV4aMsmrqLSNwt2qdRx%0aXC7PMjKW4QwBpijLcMcWgDLgcn2cz1VS+D/HRxbb9eMtt9qNQUgo6fcuVRUCd8/JmcyDk7B%0ay3/hx2L6PQfPs1LrjRO0/Qlvu+vau/UN5qZ45YX0jYABGwHnhzs53h3dFr+ENoTTkFTpuSC%0a2xwy6g1RSsuMjCQ6UOa5rgD97nJPLHMk9VKtr368GyL9+1v9nGuf4TtLR3mi0Tbaotlpp9T%0aU1LUsa/BDXtIc0kc2ndcD38wUGzN4OuzZsT3C3VWQ0kf5dJ9K/PBkdu+D/RHu8bP/vHr3N4%0aPGzRsT3C1z5DSR/l8v6SweDYd3wd6d3c2sP8A7x6Da8EwY2KWs99RUH/3pXD1fpzaNtR1Xc%0abHdXjTOh6ScxPMDt6S4M5EEHkXAjHXDRnGHEKQeCiMbEbMe+apP/vnq3kHE0fpez6PscNp0%0a/RspaOLngc3SO7XOd1c495VYG51/wCquFt8eqvg/wCA+J4rxncLfz8bczjPpwrqVEn/AGwR%0a/AH96C29X6XtGr7HPadQUbKqjl7HcnMd2OaerXDvCprSOmto2yzVlvslnf8AZNoesn4beO7%0adfQNPMknnu4GTyBa7HRpcvoBEBEVe7Z9o1Ns/02XxAVF+rcw22iaN50kh5bxaOe6CRnvOB2%0aoKW2xWWp2t7X71Z7U976fTFmkI3OjqsguEee8uLW/8BV2bCtVt1fsxs1c5+ayCIUdW0nm2a%0aMbpJ7sgB3zOC0tguhJ9GaSknvJMmo7xKa25Su5u33ZIYT27uTn8pzlBbtJJsQ2rzXYsd9gW%0aqJR40WgkUNVzO9jsByT6QSPvAg+hlXm3PV1fpLRLnWOlnqb3cpm2+hETC7clkzhx9IAOB2n%0aHpU/p5oqmCOenkZLDI0PY9jt5rmkZBBHUL9kjZJu8RjXbpDhvDOCO0elB80+D7o+TQ22m7W%0aapmM9aNPxz1Tycjivkjc4A9oBOM9uM9qtLaFs90Rr6401bqSUS1FNFwYzFW8MBuSeYB7yuF%0aYP9qnU//h+H+vGvWodiuya00FZd73Z2U1LEHTTzyXCoAHaf+86nuHXsQQDWmzDZjpzUelLX%0aFa56xl7q3Uz5hdnNFMAG+URg569MjoppSbCNl9JVQ1MJkEsL2yMJuJOCDkdvoXz1qbZ5Feb%0a9p6s0zamWKyahrHUlppqp8r3ysYARPIXOLmh5dyA7Bn0m59nGzTZXqunqKKu0q+26mt54Vy%0atktfUh8T/Ob908qM9Q4dhCD6HgniqGb8ErJWA43mOBGfUqH8Ja2NvWs9l1tkqaqlbVXKaIz%0a0r9yWPPCG8x2DgjvVvaM0lZdFWd1r03SeJ0BldMYzK+TyiACcvJPYO1RnaFpvQu0BlA3Ulw%0appRQue6HhXBseC/dznB5/FCDgfaGovx617/Orf8ADVZ7KdltNfdY7QqGTU+qqNtquYp2y0l%0acI5KgZk8qU7p3neT15dSp39pXZL/vp/ng/pKuNl+zbQN51dr2jvNRuUdtuIgoD8IGPejy/t%0az5XQc0Ej2z7IaXTuzG+3aPVur659NGxwp624CSF+ZGtw5u4M9c9eoCvfZ1+t9pj+C6X+yaq%0ardsU2SOaQ6ryO43cn/qVvaentEFBSWuz11NPHSQMijjjnbI4RsAaM4Oe7mg66IiAiIgIiIC%0aIiDmz/6ep/3M/wDUukubP/p6n/cz/wBS6SAiLTvNG+42iuooamWkkqYJIW1EJw+EuaQHtPe%0aM5HzIOfrTTNu1hpmusl4i4lJVM3SR8aN33r2nscDghRfYpb9W2TTVRY9ZNjlFsnNPQVrZA5%0a1TTj4pI6jHQZ54+bJiv2kb9+yxrP8AO5P00+0jfv2WNZ/ncn6aDx4L3+b2gY/GKf8AuXS0H%0aom93baLctc7QoGR10Ej6Wz29sgkjpYQSOICORLsnB68ycDIAqPYls2umo26rNJrrUVn8Su8%0atM8UU7m+MOH/AHj8OGXHvVm/aRv37LGs/wA7k/TQXcqjv+v9dUV9raah2VVVxpaad8cFYLi%0axnGYHEB4BjO7kAHGV2tnOz65aQutTV1+tL9qCOaHhCC4zOeyM7wO8AXHnyx61P5S8RvMTWu%0akAO6HHAJ7MnBwPUg+Tdse0fWusqaPZ8zRNRZ7tcSyZ0Da0TyTQt3nbuA1u6CWZJJ6NPep7p%0a/W+vbDYqC02/Y7WspKKBkEQ+FmfFaMZP3Pr2qJ2Kt1Fsz2i6g1btL0rX3CS5Hdbd7a4VENJ%0aFn4obyLW4DRlxBw3ocnN1Wvazoe52Cpu9LqOiNJTR8WZr3bksY9MZw7OeQwOZ6ZQVxdtu2r%0abTebdabjsvqYLlcTu0tObqC+U5xyAi9PU/wBykli2ga7rL7Q09dspqrfTVM8cU9Ybkx/BYX%0aAF5AjBIaMnGexcLY/b67aDtDr9qV9pZKegaw0dhp5RzbFzBlx8xdz73v7AFfSCidt7rpr3W%0a1p2Y2mOogt8jWXG8Vm7hogDvJaCevMfxt0djlueCi6Kl2QAyPbHEy4VDd55wB5QHMlXOI2C%0aUyBjeIRul2OZA7M93M+1UP4PWnbXqvYXU2a/UxqrdU3KcyxCRzN7dka4eU0gjm0HkUHWvWx%0aLZpebzX3SuL3VdbUSVMzm3AtBe9xc4gZ5DJPJQGwbMtmN12jam0w+1zwRWeOB7K03ZxFRxG%0aBxAbgYxnHU9OxdzaRs02S6KtLJJNMyVl3q3cG326GvqTLVSnkGgCTIGSMns+fAVJ2LZpUWz%0aW9+hvlkivVNYI6eoudrpZZWPEUzA93Bc1wc50e90JO8AUH1HoTZhoLQ99+F9PycKt4Tod6S%0au3xuuxnkT6ApJtXIdsq1iWkEGy1hBHb9weq/0zsa2P6nslNdrFZ21dDUNyyRlfU8j2tI4mQ%0aR0IPMKebTqeOk2Rasp4G7sMNjq42NyThop3gDJ+ZBT14paqDYFs11PTRCrg0y6kudTREcpo%0awMFw/KbnI7Op7F1p9C6IdcqC2aa1JeLLqLUTn3iG4Uk0njFTAWudwxN03Oed3OTugnPVZKD%0aVOm7X4NFNQXm7W+Kpl06YhRvnZxpC+EhoazO8ScjHL0qLXqOpsuxfZPrjdcKrTslO6U45mk%0al8kj1gMH/Eg7DdA51y7SR2q6+beBR+Phrqx4Y6LeDeTt7mcnp6D3Leuuzqy6arrV9nuvtS3%0aq23GoNDHbLnPJPDUyvY4NBaMkEEhwdyw4N5g4XR20yMsOutnOuKd33Blb8F1UjejoJ2nBJ7%0ah5Z+chebp/9NvCRt9CPLtejaQ1c3mmrlxuA+kDdcO4sKCebOtG0+gLFU22nutdWW9szpoG1%0asgIpYsf5tp80YJ9a5W1DS1g2hW+3UtdqF1AaGpFXDLR1EbXh4BA5nOMZzyU6udDTXS21dvr%0a4hNSVcT4JoySA9jgWuGRz5gkclQe2XQezjZ/ow3Wm0fRVVfLURU1LTS1M4Er3O5jk/PxQ4+%0aoIO/9rlv7L2rv53Z9Cfa5b+y9q7+d2fQutS7C9nbqWE1OlKVs5YDI1lRMQHY5gHf6ZXz/AL%0aO4NkVtuerqPaFFBHPT3eaKhY9tS7dga4gAGPPaO3mguy0bM7NR6utGobjr68Xmstb3Op23G%0aujlaN4EEdMgc+w9gVvUtZTVe94rUQz7uN7hvDsfPhfNXH8Gnuo/5Ou+hXds50ppPT1r8e0T%0aQR0tFdYoqjfY6Q8Zm6Sx2Hkkcnnu680Fe6//ANqPZr+8qv8AsplJ9Ua31na79V0Vo2cVd3o%0aYnARVrLlHEJRugkhpaSMEkepRjX/+1Hs1/eVX/ZTLpSeEVs4je5jrtUhzTg/5FL1/ioK2s+%0astXRbfL9dItn9VLdpbTFFLaxcIw6GMOZiQv3cEHA5Y7Vbeh9f6p1HeaOCu0DNbbVMZGyXIX%0aSKoZGWNdyw1vPym7vXkT6FUNo2xaMp9vN+1NNXzCzVdpjpIpfFZCXSBzCQW4yB5J5rsbNtp%0aOgtOaxudLYdRznT93mY+ltLqCb/Jqp7sO3HEYaw8vJ9PZjmEi2df7Te0397Un9nGu9tV2c3%0azX98oqaTVE9u0iIv8roKZuJJpMn77oWkEfGyAR0OeXB2df7Te0397Un9nGrwQVzsorNJ0Fw%0av+jdIWqegOn5I2Vb5GNxO94dhweHFzz5ByXAdmFG/C9/WbqP37B/SV42Mfr2bX/wB9Un9Eq%0a9+F7+s3Ufv2D+koLkpnN8Xi8ofEHb6FUW0HYrR3W7O1Hoa4yaZ1S0l4mpiWwzO7d9reme0j%0ake0FacPg0bPnwscYbpktBP8AlZ+hTPZxsr03s8rKyp04yrbJVsbHLx5uIMA5GOXLqg29YwV%0alNshvsN0qhWV8djqG1FQGBglkEDt5waOQBOeShmiv9lMf+Har+zkVgbS/1uNVfwTV/wBi5V%0aDpHWWmIPBpFrn1HZYrn8A1EPij66ITb5jeA3cLt7eORyxnmg9x1YovA34pON6zGH+O/c/6l%0ao7NtvOhtN6A0/Z6yW4iqo6KKKYMpCWiQNG9g55jOea39A7WdK6B2X6Mt2o6ipiqZ7Y2oYIq%0ad0gLDI9vUelpXY/VJ7Ov9+r/AMzegqzTW2HSlHt21ZrC4SVwttbRRUlERTkuwGxb2R2c419%0aX2quhulro7hTb3AqoWTx7wwd1zQ4ZHYcFULto2g2PXPg+amrdNzzS07amnpXmWIxne4sT8Y%0aPowrw0tD4vpi0Q9OHRws9jAEHUREQEREBERAREQEREBERAREQEREBERAREQEREBERAREQER%0aEBERAUO2yfrTaw/gmp/s3KYrBXUlPX0c9JWwR1FLOwxywytDmSNIwWkHkQe5BBfB+/Wa0n+%0a8x/WKsFa1toKS2UMNFbaaGkpIW7scMLAxjB3ADkAtlB4lkZFE+SR26xgLnHuAVTXvwhNn1t%0acYqW5VN1qc4bDQUz3lx7AHO3Wn2q3CARg9Fx7FpixWBm7ZLNbreP/ALtTMjJ+cgZKCoqzW2%0a0XXlNJRaS0Ey2W6oaWurtR4Dd3v4RHP2PHoXCt3gwQU1C2uOqKqn1S2UVEdVSQMjp4Xg5Ab%0aGMHAPaCOnIDovpJEFBu1rtO2beRryxM1PY4+t3tQxKxve9mAO7qGj8oq1dAa4sevbO65acq%0aZJoI38OVskTmOjfjO6QeWcEdCQpOtahoKS3xyMoKWCmZI8yvbDGGBzz1cQOpPegg3hBfrMa%0as/en/AFNUVdLtCuWl9I6f0VT0lst09kpJKi/zv3zFmMAsZH5/LOefXq3qriudvo7rQTUVyp%0aoaqjmbuywTMD2PHcQeRWSlp4aSlhpqWJkNPCxsccbBhrGgYAA7AAMIIvs60FadC22SG3CWo%0arql3ErbhUO356qTtc9x7Mk4HZnvJJgXgzUVNcdlNzo6+COopZ7pVxywytDmvaSAQQeoV1rS%0atNpt9mpXU1ooaWhp3PMhipomxtLj1dhoAye9BUlFo/WeznUNJFoGeK7aNq6hrZrTXykOt4c%0aebonnnuDOccz6D1W34Tn+otp/hyj/AKxVurn3qzW6+U0dPd6KCsgjlbMyOZm8A9vxXAd4QR%0aO6aL0ppx9y1Xb9IwVt7h4laBTw8SeWXm48MHOHkk4wOpVeXvaTNfKm21F12N6zqZrbOKqkc%0a+ilBilHRww3r86v9EHzxrTarqe8aZulFaNl+sKS51VM+mhqpLfIeEHjBPJmehJHpwsGznaF%0adtGaItFgg2Va0f4nCGySNoJAJJD5T3Y3e1xJX0ciDgX7UYsukH36otlyqNyKOR1DSw8Soy8%0atG6GEjJG9z+Yqpr1tU0vfXxPveyvVVxfECI3VlgimLAeoBc44V8Ig+dfs30B+wte//wBV6f%0a6U+zfQH7C17/8A1Xp/pX0UiChrLtT0tY5ZJbJsq1TbpJG7r30mn4oS8dxLXDIVv6Ov7NUae%0aprvFQXC3MnLwKa4RcKZm64t8puTjOMjn0IXaRBQXhDQ6mue0XQNHomjldeKUVVQyrkiPAhD%0awxm8XEY8nBJ69W8jkBSW2bD9PP0cyy6nmrb1US1huVXVyVD2Omqi3dL+R5DBxj25VsIgozU%0auwzZbp2w114uNor/E6KIzTcOrlc4NHUgb3PHVRil2z7PtN6BqNNaAobxUzPimjo6Uwud90k%0ayclziTjLs8slfTR5jBX4GtHQAfMEFdeD3Ya7TeyGwW+6wvgrdySaSJ4w5nEkc8AjsOHDI7C%0arGREBUSf9sEfwB/er2XP+BbX8NfC/wdR/C3D4PjnBbxtzzd/GcejKDoIiIIDtg2hfa/slNL%0aTWqrul0r5PF6KnhjcWOlxyD3Dp6Gjm7Bx2kRHZRszutRqA682nSis1RMA6mpHYMdA3sAHTe%0aGeQHJvM8ycq6nMa4tLmglpyMjoe8L0gLl6msNu1NY6u0XqmbU0FUzckjd7iD2EHBBHQhdRE%0aHzZabzqLYFeIrHqNlVetA1Mu5QXCNu/LSEn4jgP6vb1b2tX0hG8SRte3O64Bw3mkHHpB5j5%0al+TwxVDNyeJkrN4O3XtDhkHIPPtBAPqWRBRgqqui8I7WtVbaLx+th0zHJDS8Tc4zg6Mhgdg%0a4J6Lbsez/UWubpTX7a5LEaeFwkotOUzv8nhPY6bmd93oyfnx5KtmO0W6K8TXaOhpmXSaMQy%0aVbYwJXsGMNLupHIcvQt9BTe2poZtH2SNaAGi7SAADkBusUl2lbOafVktPdrVWS2XVdEP8ju%0alPycPyJAPjsPcemT3kGY19pt9wqqOpr6GlqaijeZKaWaJr3QuP3zCRlp5DmFvIIZszqNY1N%0akqoNoVFQwXCnmMDJqR+W1TAB903fvc59HbyauF9oPZn+K8f55Uf4itBEFX/AGg9mf4rx/nl%0aR/iKrNkWyrRd91rtHobrZG1FLaroKejjNRM3hR5k8nIeCfijmcnkvqNc212K12msuFVbaCn%0apqmvk41VJG3Dpn8/Kce08z7UEB+0Hsz/FeP8APKj/ABF3dHbMNH6Muklx01Zm0NbJCYHSCo%0alflhIJGHuI6tHsUzRAREQEREBERAREQc2f/T1P+5n/AKl0lzZ/9PU/7mf+pdJAREQEREFHe%0aC78TX//AIin/uV4rn2mzWyzCp+CbfSUXjMpmm8XibHxZD1c7A5n0ldBAVdav2z6F0pXVFBd%0abz/7QgcWyU0EEkj2kdhIG6D85Virjs0xYmXee6ts1u+E5yHS1ZpmGV5AAGX4z0AQVP8Abi1%0aNqlnD2dbPrpVsk5NrrrinpwD29cOHbgPBUepvBym1PWV152g3WngulWMtp7HTshhhPeSW+W%0ae/ln8or6RRBQEMG1rZZBHFTNg11pmnaGsja3h1kMYHIADJOAPy/Up7sz2s6f1/UTUNA2sor%0azTsL56CrhLXxgEAnIy0jJA6559ArCWrHQUcVdLWxUsDKyZgZJO2MCR7R0Bd1IGTyQbS+atj%0adz1Zb9idLHoaz09yuVVd6mAyVEu5HSgnPEcPvhy7+7rnC+lVoWWz22x0Xilmoaahpd4v4NP%0aGI27x6nA7Sgg2zrZr8BXKTUeqq91+1jUNxJXyjyIGn/u4W/et54zgdvQHC4Gz7/aT2ofveg%0a/sWK51o09pt1LdKu5U1BSxXCrDW1FUyJrZZg0YaHuAy7AAAz0QVXq/Z5fNN3iq1TskqYqOv%0amJkrrLN/wBkrj3gcgx/zYz3jnmU69mrqjYnqWa7U0dLcJLBVOqIIn77Y3mndvNDsDOCpysF%0afSU9fRVFHWwsnpaiN0UsUgy17HDDmkdoIJCCpdl2z7SeotnOj7pfLDQ19e21wRiWdm/loHI%0aEHkep6hcvVW0ee40Vfp+47ItXV9q3jA5kdFIIpWsd5JbutHLyQRj0K67bQUtroIKK3U8dNS%0aQMEcUMbd1rGjoAOwLaQUZDtducFHT0sWyHWYgp2tbCw0LyGBow3GWdgUL2Uay1Lo9l/q7vs%0a11jXXm9V762pqIrfK1uD8Vgy3OBl3tX1OiCL6Z1a256POoL5bqvTkLBI6aG6N4T4WtJG87e%0aAwDjIVLutr/CI1ZPXVbauk2f2lktPQvGWPrKhwwZQD2N5Hn3AdrgPoqqp4aymlp6qGOanla%0aWSRyNDmvaRggg9QvFuoaW2UEFFbqeKmo4GCOKGJoa1jR0AA6IKRtOsdb7MYWWbXGnblqK00%0a33Omvlpj4z3xj4vFYehA7SR0++6mCbHNpukdK1OsHaojqoJLjd5aynbJQve7hu6ZwDg+hfW%0aSIKW+31sv8AlJv5sf8AoqY7Ptpemdc1NTSaZmqJHUkbXyCSmfE1rScADIHs9CnCIPnfbZc6%0a+zeEBoGvtFolvNdDRVPDoYpBG6XLZAcOIOMAl3TsUj+2brz9h+5/ziz/AA1adTY7XVXmku1%0aTb6aW50jXMp6p8YMkQcCCGu6jIJ9q6SCmvtm68/Yfuf8AOLP8NPtm69/Yfuf84s/w1cqIPn%0afYbc6+8betoNfd7TLZ66alpjJQyyCR0OGsABcAM5AB6dqsPaLtFuWkb3DQUOiNQX+KSnbOa%0am3QOfGwlzhuEhp8oboPzOCmdJY7XR3isu1LQU0VzrGtbUVTIwJJQAAA53U4wPYukg+VNDa0%0a1LpvXmtb/Ns11dPFf5oZY4mUModEGb/Inc553vcvW2nW2pdoWiJbFSbNNXUcr545uLLQyuG%0aGk8sBnpX1SiCj4ttl9ZExp2UazO6AP+ySfoL19u6+/sT6z/NJP0FdyIOFqSjqNQaHutFAwQ%0aVVxt0sLGzZAY+SIgB3LIwTz5KvtDbDdKW/SVrpNS6etdZeYot2qqGbzhI/J5gnGezsCt5EG%0ajZ7VQ2a2U9utlNHTUVO3cihYOTB3DPzqF6/2s6T0HeIrZqOaphqpYBUMEdM57Swuc3OR6Wn%0akrCX4WtPUA/OEHy5ta2iUu2C0UWjdntvuVbLV1sTqmqfTFkULBnqezmQSTgAD0r6gp4hBBH%0aEz4sbQ0fMBhZAMDAGAiAiIgIiICIiAiIgIiICIiAiIgIiICIiAiIgIiICIiAiIgIiICIiAi%0aIgIiICIiAiIgIiICIiAiIgIiICIiAiIgIiICIiAiIgIiICIiAiIgIiICIiAiIgIiICIiAiI%0agIiICIiAiIgIiICIiAiIgIiICIiDwY2GQPLGl45B2OY9a9oiAiIgIiICIiAiIgIiICIiAiI%0agIiICIiAiIgIiICIiAiIgIiICIiAiIgIiICIiAiIgIiICIiAiIgIiICIiAiIgIiICIiAiIg%0aIiICIiAiIgIiICIiAiIgIiICIiAiIgIiICIiAiIgIiICIiAiIgIiICIiAiIgIiICIiAiIgI%0aiICIiAiIgIiICIiAiIgIiICIiAiIgIiICIiAiIgIiICIiAiIgIiICIiAiIgIiICIiAiIgIi%0aICIiAiIgIiICIiAiIgIiICIiAiIgIiICIiAiIgIiICIiAiIgIiICIiAiIgIiICIiAiIgIiI%0aCIiAiIgIiICIiAiIgIiICIiAiIgIiICIiAiIgIiICIiAiIgIiICIiAiIgIiICIiAiIgIiIC%0aIiAiIgIiICIiAiIgIiICIiAiIgIiICIiAiIgIiICIiAiIgIiICIiAiIgIiICIiAiIgIiICI%0aiAiIgIiICIiAiIgIiICIiAiIgIiICIiAiIgIiICIiAiIgIiICIiAiIgIiICIiAiIgIiICIi%0aAiIgIiICIiAiIgIiICIiAiIgIiICIiAiIgIiICIiAiIgIiICIiAiIgIiICIiAiIgIiICIiA%0aiIgIiICIiAiIgIiICIiAiIgIiICIiAiIgIiICIiAiIgIiICIiAiIgIiICIiAiIgIiICIiAi%0aIgIiICIiAiIgIiICIiAiIgIiICIiAiIgIiICIiAiIgIiICIiAiIgIiICIiAiIgIiICIiAiI%0agIiICIiAiIgIiICIiAiIgIiICIiAiIgIiICIiAiIgIiICIiAiIgIiICIiAiIgIiICIiAiLS%0avTq5lnrnWhkMlybBIaVk3xHS7p3A7mOW9jPMckG6ipP4T2+fgPRX8eX/FXPv+qduVislfdr%0ahZNGto6KB9RMWOlcQxoycDi8zgIL8RfP2l9YbbtTafobza7Jo51FWR8SIvMrXEZxzHF5dF1%0afhPb5+A9Ffx5f8VBdiLm6bfdJbDQP1DFTw3d0TTVR0xJjbJ2huSTj1qCaw236L0jqOssd6q%0a6uO4Um5xWx0zntG8wPGCOvJwQWagIOeaph3hI7OXAg11eQeR/yN6qjZZtj09obWeo7e64V1%0aZoyulNZRTSRvdNBKcZaQeZB6Z/JB7Sg+vkVM/qk9nX+/V/5m9WHoPWNo1zYzdtPySyUQldD%0avSxlh3mgE8j84QSNFgr6uCgoqisq5GxU1PG6WWR3RrWjJJ+YBUtsW1HqG6aF1nre51dRPDV%0aT1VRa6SpeXRwRRBxAaM8hveSQD94gvBF8/aM1ttp1hpqivtns+izQVYeYjLx2u8l7mHI4vL%0am0rtfCO3n8DaG/jz/4iC50VXbENc6g1i/VFLqqmttPXWWv8RcKBrwwubvB3NznZ5t5Hkuht%0av1fdtFaPguOn4aOavmroaRjKxrnR+XkfeuaeoHagsFF896o11ti0m21zX62aQENdXRUMTKc%0aTPkfI88gBxO4FXdqrUFu0tYK283mdsFDSsL3uPUnsa0dricADtJQdZF8rU192hWuam2u3Sa%0atdpusqyJ7E2RxbBQOAayUMJ3c8s5wMnBzhxx9O2i5Ud4tdLcbZUMqKKqjEsMrDkPaehQbi8%0ave2NhfI4NaOZLjgBad7uLLRZ624zQ1E8dJC6Z0VOzfkeGjOGt7XHHIKlNb7TtMax0xXWO7a%0aU1z4rVMwXR2stcxwOWuB3uoIB58u9BfKL5x2dbZZNLaPFJra36qr5KNzmsrfggs+4A4YZXO%0afzdjqfVk4ydfaVtrr9SadgoNC2TU1JDX4bU3N1ucXRQHqYQ0kOcQTzyMdhycgPpUEOALSCD%0a0IX6qG0TtQ01o/TFDY7XpbXbqalZuh81sL3vPUuJ3+055DkOxXZZLiy72eiuMMNRBHVQsmb%0aFUM3JGBwzhzewjPMIN1FFtda+03oSGkl1TcDRR1bnNhIgkl3i3GfiNOOo6qltt+23R1+2ZX%0ae26V1DO68zGHgCKnnhdymY52HloA8kO7fQg+kkVIaP297PaLSVkpblqGQV0FDBFUB1HUPPE%0abG0OyQw55g8+1SW/bY9LUWziq1fba0VtIHup6VhY+J1RUAcmAPAPpJxyAJQWUij2z+6Xa96%0aOtdy1DbmW251MIklpmOJDM9DzGQSMHdOSM4ycLtV9XBQUVRWVcjYqanjdLLI7o1rRkk/MAg%0azoqP2Laj1DdNC6z1vc6uonhqp6qotdJUvLo4Iog4gNGeQ3vJIB+8XO0ZrbbTrDTVFfbPZ9F%0amgqw8xGXjtd5L3MORxeXNpQfQKKmPhHbz+BtDfx5/8AEXW2Ia51BrF+qKXVVNbaeustf4i4%0aUDXhhc3eDubnOzzbyPJBaKKvtt+r7torR8Fx0/DRzV81dDSMZWNc6Py8j71zT1A7VXmqNdb%0aYtJttc1+tmkBDXV0VDEynEz5HyPPIAcTuBQfQiLk6q1BbtLWCtvN5nbBQ0rC97j1J7GtHa4%0anAA7SV82U192hWuam2u3SatdpusqyJ7E2RxbBQOAayUMJ3c8s5wMnBzhxwH1Si07RcqO8Wu%0aluNsqGVFFVRiWGVhyHtPQrcQERU3t01nXunpNAaJkc/Vd5IZJJE4g0MB+NI5w+KSM+kDJ7s%0ahciKhtk2pLtobWtXs419cJquWV/Hs10qXk+NMd95vOJOc5wCTg7zfNzfKAiKstvWqqqx6Wi%0as1hLnal1BL8H2+Nhw5pdgPk9AaD17CQUFmoorT0F407s/ht1oqW3bUFJRhkMlxlc7xiUAZc%0a9xO9jJ7+QwFUWqdoe2HTNVZqe6af0mJrtWNoaVsb5Xl0jumfunIcxzQfQ6KmPhfbr+Lmjv5%0aeT/ABFI9hmtLtrvRs92vtPRU9Uytlpmto2uDC1gbz8pziTku7e5BYiIiAiIgIiICIiDE6eN%0as7YS77q4ZDcHmPqFlXNn/wBPU/7mf+pdJAREQEREBFR/gozzVGmNVGeWSUtv07Wl7icDcj5%0aDPYrwQERU5tY1jrK37StNaT0VJaY57tTSy79xjcWBzA5x5t5jyWnsPNBcaKm/FNvH4Q0J/F%0aqP0E8U28fhDQn8Wo/QQXIipvxTbx+ENCfxaj9BfuyTWOsbltG1PpXWslpkntEET9+3xuDC5%0a+D1dzIw4dg5oLjRRTaLUawp7TTu0BR2qquJnAmZcS4MEW6ckbrm887vqyq++FNvn4C0X/Hl%0a/wAVBdiL5w1jtF2y6QNqF5s2kGfCVU2jp+GJX5kd0B+68h6VI/hPb5+A9Ffx5f8AFQXYip6%0azXLbc+70LbvZdIx20zxiqfC+TiNi3hvluZTz3c45dVb00jYYXyvzusaXH5gg9p0GVTP6pPZ%0a1/v1f+ZvUc2iba9m2stG3SxS3W505q4i2OZlLICx45tJx1GQMjtGQg+iUXzJsg8Imw2/Q9F%0abtbVNU26UX+TtmjhdLxogPIcSPvscjnrjPapr+qT2df79X/AJm9BcyLDR1EdXSQVMJJimY2%0aRmRg4IyP6VmQEUA2lbUrRs/uNrobnbrxX1Vya90EdugZKTukZBBe055jplRr7fts/ErXn81%0aN/wARBciL5K1DtDuLts9n1jp/T2tG21kIp7hQ1VE4bzTycY2hzm53d048nymDnzKtH7fts/%0aErXn81N/xEFyIqz0Ltis2sdVnT1NZ9QW64indU7typmQjcBA7Hk9vcuttn1VXaJ2a3jUNqi%0appa2j4PDZUtc6M78zGHIaQejj29cIJsipOiu+3StoqeqhtWhuFNG2RmXTg4IyM/dPSs3j23%0aj8FaF/jz/wCIguZFTPj23j8FaF/jz/4i0ItebTbJtA0lYtaW/S8VJfZ5ImvoBM54DAC7mZM%0aA+U3sPagvVERAREQEREBERAREQEREBERAREQEREBERAREQEREBERAREQEREBERAREQEREBE%0aRARFw9Yaqs2jrM666jrDR0DZGxmXhPk8p3QYYCezuQVdrO93jZftQZf7nWVddoa/uZT1Ilc%0aXi2TAYa5o7GHmcD8rtAzOdr0jJtkWrZIntfG+0VDmuachwMTsEHuUJ1Ntn2RamsNbZ7xfuP%0aQ1kZjkYaCpz6CDw+RBwQewgKKXfafs0tuxa56QsGp6qulFqmo6XxmlqC+RzmENBcYwAMnA6%0aADA6BBaewAhuxjShJAAowSf8Aicohar7ddqW1uObT1wqaTROmJSJKiB5aLjU4wWZ++Zj3c/%0avhiLaF2pbOxsUt2k9QakqaCpdQOpakU1NUcSPJOcPbGR0PpClOjNr2yDSGm6KyWa/mOjpWb%0aoJoKnekd989x4fNxOSUF4qttNaHudt22au1bUvpHWu7UsENO1ryZQ5jI2neGMAZYehPYpBp%0ajVdj2hacr6jSt0kmpcvo3VMcUkTopNwHIDw05Ae05Vd1mx2uoqSaqq9q+toaeFhkkkfcHBr%0aGgZJJz0AQdHwgtbXTTVBZLJpF7WaovdayGlO41+4wOG8SCCOZLW8x0Lj2K1KKKSOjgZVSNm%0aqGxtbJKGhoe4Dm7HZk88L5H2T7NrntNutx1PV6s1LDb6Gc01ouMtQ51XI0E5Ic45aAD0Ha4%0ajsKtj7Sd1/ZT1z+fv8ApQXPuN80exV1sH0Xc9B6JmtN6kpZKp9bLUA0zy5u64NxzIHPkexU%0ans50tqHW+uNUUlBtG1gNM2iQU8Vc24SF9RN0IHlbuOTjy7C3vV36B2c12lL2+4VWtdSXyN0%0aLofFblVOkiBJB3wCfjDGM+koIF4XeuxZNHs0vQSf+0bwCZg0846Zp8rP7Yjd+YOU9sNDHTb%0aAaSloYcNOnBuxsGS5zqfJ+ckkn5yqx2i7Oqy36e2oaz1TVx192q4nQW8sB3ael3m7oAPRxG%0aG47ADzO8VYMWsptH7NtFSQabvl98ZtsDS21UxmMW7Czm8DoDnl8xQVtsd2r02itm9n0/ddJ%0aaxlraMSiR9NbQ6M70r3jBc8Ho4dnVTP9UDaPxN11/NbP8ReK3brJQ0k1VW7Otb09NC0vklm%0at+4xjR1JcTgD0lQPYptrroNNVdJU6f1dqirZVySuqKWJ1Vw2P5sYXEkjGDy6dyCZeDM6oqr%0altDuk1BXUMNyvLqyCOshMUm48vcMg8s4IzgkZ7V1vCc/1FtP8ADlH/AFitmwbW6q73uht79%0an2s6FtTK2I1NVbyyKIE43nu7AO9a3hOf6i2n+HKP+sUHP2o3WCp2xaep6pk89u0rbqjUVZF%0aBFxHOd8SIAecD5XzH1iu73q636t1hbrntiq5dPaXiaKy06ffTzSOq25IE024wjBIPI9RyAw%0acus7bfGNMan0fr2iaGT01cy2XAjlxaSbIId37p5j0u9C69l1C+67X9T6T1Jbra80dNDV2uT%0agZfLTn4+8XE5Ic4DljoeSDn1G3rZVUUklLPfmSU0jDG+J1uqS1zSMFpHDxjHLCq7Ruu6DQN%0a5uc+g6yr1Ls4a4TVtIyCVs1nLyfKbxGjeYcH2c8Hm61dm1xbc9ba401qG22s1lorGvpTHRs%0aYHUkjcs7OZAAJPe5bdo1I6p2z3TSVmtdtZZaC3MluM7YcP47z5MeRgYLXA4IPR3RBPbDd6G%0a/2ajutpnFRQ1cYlhkAI3mn0HmPmVbz602osnkbFsqZJG1xDX/AA/TjeGeRxjkptq213mp06%0ayh0bdKexVkbmCOY0rZWMjHLcDCMd3zYVb3ey7T7NbZ7hdtq1qo6KBu9JNNZ4WtaPnI9yCIb%0ab9ea9ds9rrZftAss0F1eyijqRd4ahxe529utjYMuJDXD0KVaY1BtQsGm7VZ6fZSx8VBSxUr%0aXm/04Lgxgbkj04yq40rY9ou2O5QXqp1OwWiyVRfaq6qtkbGVEoI8tsIABA3RzdnHTrvAd3X%0a122s6GvNqZfNcU7bBWu4T7vHZ4XR00nY2Rm7kA8uee/uQWDT602ovnjbNsqZHG5wDn/D9Od%0a0Z5nGOeFa0j2xRukkIaxgLnHuAVPUumdq9XTR1FLtRtk0ErQ9kkdmhc17T0IIGCFYejrffK%0aGw+K6tu0N6uBe7eqGUzYWuYejdxvLlz+dBHKjazs3qN3xjU1nl3em+7ex7Qq18ILXeg71sl%0avdBYLvaam5SmDhRU4G+7E8Zdjl3AlXA/ZxoZjS52j9NhoGSTbYcAfxVUWtdSbNaO4fAWhdB%0aaf1XqaTLWQUVshdDEemXyBuMDtx6y1B3NObU9nFl2dWh1ZdLZNWUlsgbLTRRh8zpGxNBYBj%0am7PJVto/VOmdea4Grtol6tVstlukItFhc/kw5H3SQAYJ5A/lEDoAAZvs22BUrbm7Ue0Oktl%0aRcpTvMtNHTMjoqfuBY0BryO7p373VdrUlfsU09daa2V1p0pJcJ5mQCnprbDM5jnOAy/daQw%0aDOeZBx2FBPtNa/0rqi4OodP32iuFW2MyuihflwYCAT82SPaqn8LvXYsmj2aXoJP/AGjeATM%0aGnnHTNPlZ/bEbvzByuOyaR03Yqt1VZNP2m3VTmGMzUlHHC8tJBLctAOMgcvQFRe0XZ1WW/T%0a21DWeqauOvu1XE6C3lgO7T0u83dAB6OIw3HYAeZ3igs6w0MdNsBpKWhhw06cG7GwZLnOp8n%0a5ySSfnKqnY7tXptFbN7Pp+66S1jLW0YlEj6a2h0Z3pXvGC54PRw7OqsmLWU2j9m2ipINN3y%0a++M22BpbaqYzGLdhZzeB0Bzy+YrjVu3WShpJqqt2da3p6aFpfJLNb9xjGjqS4nAHpKD3+qB%0atH4m66/mtn+ItLwZnVFVctod0moK6hhuV5dWQR1kJik3Hl7hkHlnBGcEjPaobsU2110Gmqu%0akqdP6u1RVsq5JXVFLE6q4bH82MLiSRjB5dO5WjYNrdVd73Q29+z7WdC2plbEamqt5ZFECcb%0az3dgHeg1vCc/wBRbT/DlH/WK5+1G6wVO2LT1PVMnnt2lbdUairIoIuI5zviRADzgfK+Y+sd%0aDwnP9RbT/DlH/WKw7b4xpjU+j9e0TQyemrmWy4EcuLSTZBDu/dPMel3oQVje9XW/VusLdc9%0asVXLp7S8TRWWnT76eaR1W3JAmm3GEYJB5HqOQGDl1q1G3rZVUUklLPfmSU0jDG+J1uqS1zS%0aMFpHDxjHLC6Fl1C+67X9T6T1Jbra80dNDV2uTgZfLTn4+8XE5Ic4DljoeS09m1xbc9ba401%0aqG22s1lorGvpTHRsYHUkjcs7OZAAJPe5BVWjdd0Ggbzc59B1lXqXZw1wmraRkErZrOXk+U3%0aiNG8w4Ps54PN307YrxQ36y0l2tdQJ6CqjEsUuC3LT6DzHrUCtGpHVO2e6aSs1rtrLLQW5kt%0axnbDh/HefJjyMDBa4HBB6O6KRbQNF0usNHSad8bqbXSuLA11E7c3WNPxN0YBaW5G6eXQ45B%0aBX+0HbKX3T7FNmFOL/AKpnJZxYsPp6TsLnO6OI/ijtPYe5sV2fUmlqSru9bcYr3qm4uLrhc%0ahIJMOOCY2HsA5Z7Ty6DAEm0BoPT2g7X4lpyhbBvY4tQ/wAqaYjte/qfm6DsAVY+B1z2dXt4%0a+K++zuae8cKFBOtsWg7RrnS7obpUMt9XSHi0dyJDTTScsHOR5JOARnu7QCq80Jter9J3CDS%0am10Cmqg0eJ3xp36esj+9c545HPLyxy87dOczbwkf1kdU/uMf9sxe9JaVsur9iukbbqK3w1t%0aK6zUhAeMOjPAb5THDm0+kIJ86sidbnVlMRVRcMysMDg7iDGRunODnsXyxYte3Kp2k3LXOpd%0aC6rrXwQmC0wQULjFQwc957nHHlkE5PQZd6MX3su2eW/Z1bK632qtrqqmqKgzMbVSb3Bbjkx%0aoGAOeSTgE559Aqw247QrbqC802zy13+gt9HVHN7uj6ljGQQD40LXE4c93QgegdrsBubKJ63%0aartBk2i19PNR2O2xGis1I93MvI+6yHHI9SO7OPNWeasj2j+EDbG213jFh0ZFJLUVDDmN9ZJ%0a5IYD0JbgHPexy26uu0lq/TNPs92dayjtc7Y2taLewyE07P840uxjmCTkOBJ78kHiaP2sbJt%0anlo+x6z1FbCymkc2ZzqN7nyyg4c97scycfNjAGAgsq+bUtE2u2VtQ7VVkkkgje7gw1sckhc%0aAfJDGkknPLGFGPBUopaTYtaXzMcx1TNPON4YJBkIB9e7lQCXXHg+y1b6mWywSTveZHufbZH%0abzickkHkVfmgtR2XVWmKW5aZ5Wo70MLeDwg0MO7gN7AMYQSFERAREQEREBERBzZ/9PU/7mf%0a8AqXSXNn/09T/uZ/6l0kBERB8zXPTtbrvwkNaWSbU19tdDRUlPURMoKpzADwoARjoB5RPId%0aVK/tAt/ZB1n+e/+ijNJq2xaP8KbXtZqS4x0FNNQ08Ub5GuIc7hU5x5IPYCrN+3hs4/Gqk/k%0a5f0UFE7BNlg1bZL9UHVWobX4rdZaXcoancbJutYd9w7XHPX0BTzVGxJ1o01drlBr3WD5aOk%0amqGNfW+S4sYXAHHZyUd8HDaTpDS+n9RQX69wUU1TeZqmFr2PO/G5jAHcmnuKsLWu2XZ/X6N%0av1HSampZamooKiKJgjky57o3AD4vaSEHS8GmsqrhsV09U19TNVVLzU70s0he92KiUDJPM8g%0aAo9r/8A2o9mv7yq/wCymXa8Fr9YrTfz1P8A5mVcXX/+1Hs1/eVX/ZTIJDfNl1zud4ra6LaJ%0aq6hjqJnStpqar3YoQTndaOwDoFW1s0pqGr2x3nRz9o2r20dDbY61k4rTxHOcWDB7MeUVZ+q%0aNmdffL9V3KDX2rbXHO4EUdFWbkMWGgYaOzOM/OSqgtGzutm293+yN1vqmOentMdQbiyrxUy%0aguZ9zc7taM8h6Agt7TWzO5Wa+0dwn2garuUVO/edSVdVvRS8iMOHaOefUozs6/2m9pv72pP%0a7ONY9idukr7/U1VTrHWMl0stTLT11iu1aJGjLXNY5wHJzSCHAjlkduMnJs6/wBpvab+9qT+%0azjQXVWQeM0k8AllhMrHM4kTt17MjGWnsI6gqm9kmprppnVVXs11zVvnuEOZrPcJnEmupzk4%0aJPV4wfY4fe85rrfahpDQ9ygoNT3Y0VXNEJ42eLTS5YXFucsaR1aeSrHXe0bY1rSa0VFz1LU%0awVlrqW1NNVUtHUxytwQS3e4Wd04Ge3kMYQdLwn/j7PP/EUCtnV2o7dpPTtberzMIaKlZvuP%0aa49jWjtcTgAd5XzZt22saL1S7RpsV4NULfeYqup/wAlmZw4m9XeUwZ+YZKlGvto+xzXJtDb%0a7qaqfTW6qFV4qykqRFOcY3ZG8Lyh7+o7SglWwuLUt6N21tqmpqYW3xzXUFqLzwqanb8R26f%0aviMc+0cz8blaVbG6ajniZjefG5oz3kKrmeEFswa0NbqPDQMACgqcAfyalWr7L9nulaFtp1D%0adLNDM6OsjrLbI6GWSMsOGnod0hwOD3BBy9hejbhoXZ5S2O9OpZKyKaWRzqdxezDnZGCQD7l%0aH/szvV+8INumNO1DI7BZqUvu54LXiSQ9GhxGQQSwciPv+5Qnaxoyp2faLrL1VbUdbSVA+5U%0alO64vHGmPxW9enUn0Ar1sz2DXf7HobxcNZaksl7urRUVsdDUGNxJJc3iOzlzsOyc9CSg+ld%0axvmj2KCbbdJV+ttm9zsNndTR1tS6EsdUOLWDcla45IBPRp7FXOs9mtVpTStzvlw2qa3FPRQ%0aOlINwcN933rB5XVziAPSVydk2zXVerdDUF9vu0TWNBPXZlighuEhAizhjjl3VwG98xCD6Ms%0a1M+jtFDSy7pkggjicWnIy1oBx7FuKMbP9L1GkrLNQVV+ut9fJUOnFTcpjLI0FrRuAknyRu5%0ax3uKk6Cu9oGiJLzrXTGrGVzImadE0rqYxkmfIBwHZ8np3FQzTO2nWeqLTHc7DssqK2gkc5r%0aZmXlgBLTgjnED1V13n/Q9d+4Sf1SvmPwfqzahDs0o2aOtumKiziabhyV8kolLt872Q1wGM9%0aEFjfbI2kfsQVf89Rf4a0r1td13ZLVU3K67KKmmoaZnEmmdeYyGN7ziPK3/AIR25fgXRH8tP%0a+muNrCg206q0zcbHXWrR0VLXRGGR8M8we0Huy4jPLuQSPRWnpdSa3tO1Tjspo7lY44fg3dL%0azGXAOzxOWcdPihfvhSfrFam//Ff/ADUSmWzq0VVg0Hp+0XDc8boaGKnl4bt5u81oBwe0clD%0afCk/WK1N/+K/+aiQaWrNTXfRLtA32SpJ0fLBFQXSHcGIHSMbw5y7GcAjB54AHe5eNY3m737%0abPbLLpieV8WnaCW6VsUdQ6KOpme3EEEjm9hO6cEEEOPI4Uk1l8DfaPq/sm5Wn4IZxcY3s8M%0abm7n77e3d304Vc+B6+n+A9QsrvGBqY1EL6vxrPEMHCHAIzz3cb3Xv8ASEEjqtrsdTsKueqt%0a1tJe4GPoZaQZ3oa74gbjr1Idjru/MoxqKiuVu1fsDpr9Vz1l1Yak1U07i55kLIS4EnrgnHq%0aUT1w3T8PhO0dIZ526fkuFLUXWJoPi7bjuycLe7OZIznvf3HFnbZv16Nj377rP6sKC6UREBE%0aRAREQEREBERAREQEREBERAREQEREBERAREQEREBERAREQEREBERAREQEREBa9dRUtfBwa6m%0agqYch3DmjD2578FbCIOP9i+n/wHavzSP6FEdrmnbJT7LdWzQWe2xSx2uocx7KVjXNIjOCCB%0ayKsZRnaZbau8bPNS222wmetq7fPBDEHBu+9zCGjJIA5ntQRDYRp+zVWyHS89TaLdNM+kBdJ%0aJTMc5x3jzJIyVPfsX0/8AgO1fmkf0Li7HbPX2DZlp61XenNNX0tNw5oi5rt128eWWkg9ewq%0aZINWgoKO3ROit9JT0sTnbxZBG1gJ7yAOvILR1Zp6g1Vp+ss13bM6hqmhsghldG4gEHq0g9Q%0aOXQ9uV1Zt8QvMQaZd07od0z2Z9Co8Ve3fUgLYqHTulKd/IPldxpmjv5F4J+cBBhds91tszo%0anzbPNXQ1NkpwXm037HDY3OTuy8g3n3bg6klV9qrwjrhqHTrrBS0UFiudXN4nV3MVPGggjJw%0a57HMBPPnzGcDmCeRFnwbDJL3Myo2k6vvOpXA73igkNPTA/tQSfWN1WbS6P05S6f8AgKCx25%0atoIwaQ07TG70kEcz6TzQcjY/YtP6d0Fb7fpWtp7hQtG++sgeHieU/GeSCefo7AAOxTVUhet%0ahLbVXSXbZZf63S1zJ3jTiR0lLKe5zTkgc+3eA7Gqf7MpNZvsczdoUNujucUxjjfRHIljAHl%0au54BJzyGOnQIOb4QX6zOrP3p/wBTV0tJXWgsmyrT1wu9ZDR0UNppXSTTPDWtHBb29/o7V42%0ax2ivv+zHUNqtFOamvqqbchiDg0vdvA4ySAOnao3Bsjtl/g0pWavdXVPwXaqanNnknzStmYw%0aBzy0ciew4ODjnlByGT1+2+4whtPUUGzWllEj3TNLJby9p5ADq2EEAnv+f4sD2MaVutPomTV%0a2g+GzUNFcaqCahecQ3KmDgeC7sa4dWu7Dy+b6nhijgiZFCxscTGhrWMGA0DoAB0Crfwf9NX%0abSuiKmgv9IaSrfcaidsZkY/LHEbpy0kc8IOxs82iWXW0EkdI6Siu9MSyrtdWNyop3jqC09R%0antHuPJRXwnP8AUW0/w5R/1ipJq/Zhp3U+o7Zf6mKakvNDMyUVdHIYnytafiPI6gjlnqB0K5%0a23uwXTUWkbbSWWjfV1EV2pah7GEAiNpJc7mR0QQjac/XW0mri0jBoue1WeO5sdU3WoqQ5j4%0ao3nymDA5Hk4YyTyHpUq2h2O50+2DQeqrJQz1TGultty4LM7sDx5LnHsa0ucfnAVjahoqq5W%0aOvordXvt1ZPC6OGsYzfMDiOTw3IzjrjIVTfar2h/sxXL+a2/4qDtaksNVYNq79oTJqeKxRW%0aSWC7B7y15DMva5oxhx5NHMjkPUtHwbLdUy6VuWrrqzdumqK6Svfnq2LeIjb8w8oj0OC4162%0aL61vdrqLdddrNfU0NQ3dlhfbBuvGc4OJunJZbfsf11bqCnoqDa5XwUlNG2GGJlraGsY0YDQ%0aOL0ACCydo1bqmg09xNDWykuV3fM2Ph1Um4xjDnL+ozg45ZHLPzGuKHZHddR1jL1tj1E678D%0a7sy1UzjFRQY588Y3sD0D0lyuighlp6GmhnnNRNHG1j5nDBkcBguI7M9VTet6faNtDvFw0xS%0aUDNL6UZIYau5ySCSasj7ogOxwPT1F3VqDc8Ge8XG/6RvFxrZpH2910litkZaGtipmhu61gA%0aGGjJGPQsXhZ11TQ7H6k0kzouPVRQSY+/Y7ey0+jkPYrO0lp636V07Q2SzxGKio4+GwE5J7S%0a4ntJJJJ7yoH4SWlbzrHZs616cozW15q4peFxWR+S3eycvIHaO1Bwptl2rdESvqNkupOFQFx%0aebFdiZaf0hjzkt9x73KxdGV+ra/SEs+prVQ2zUI4jY6eOXiREgYY4kE4BPPAJ5Y5qVjoiCh%0am7NdfbQCJNqOp/ELW/mbJZvJaR5r38wfXv+ghQHYrJrKx1esbNs403bqqGO7ywm5XCowyBr%0aDutYRkOdyGeRPXovrdUU/ZrtB0pqu/3HZvf7LHbbzVOrJaS5xv+5yOJJwWtdnmTz5csZzhB%0atO2V6x1Z5W0bXlW6lfzfbLI3xeHHml+AXD5259K70+lNK7JNFXi+aa0/Rirt9JJOJJcvlkL%0aRnBkdlwBPdy9C4fwdt6/DOiP4k3+GuZqLRG2XV9pmsuoNS6XpbVVANqDRRSGRzcg45xjly7%0axnogt3Qd+k1Ro2z3yWmFK+vpmVBha/fDN4ZxnAz7FHPCC/WZ1Z+9P+pqmGmrRBYNO2yz0hc%0a6noKaOmjc7q5rGhuT6TjKj22O0V9/2Y6htVopzU19VTbkMQcGl7t4HGSQB07UHvSV1oLJsq%0a09cLvWQ0dFDaaV0k0zw1rRwW9vf6O1QFk9ftvuMIbT1FBs1pZRI90zSyW8vaeQA6thBAJ7/%0aAJ/i9eDZHbL/AAaUrNXurqn4LtVNTmzyT5pWzMYA55aORPYcHBxzyrUhijgiZFCxscTGhrW%0aMGA0DoAB0CD5Y2MaVutPomTV2g+GzUNFcaqCahecQ3KmDgeC7sa4dWu7Dy+a99nm0Sy62gk%0ajpHSUV3piWVdrqxuVFO8dQWnqM9o9x5Lj+D/pq7aV0RU0F/pDSVb7jUTtjMjH5Y4jdOWkjn%0ahdLV+zDTup9R2y/1MU1JeaGZkoq6OQxPla0/EeR1BHLPUDoUEb8Jz/UW0/w5R/1io3tOfrr%0aaTVxaRg0XParPHc2OqbrUVIcx8Ubz5TBgcjycMZJ5D0qb7e7BdNRaRttJZaN9XURXalqHsY%0aQCI2klzuZHRTnUNFVXKx19Fbq99urJ4XRw1jGb5gcRyeG5GcdcZCCudodjudPtg0HqqyUM9%0aUxrpbbcuCzO7A8eS5x7GtLnH5wFn1JYaqwbV37QmTU8ViisksF2D3lryGZe1zRjDjyaOZHI%0aepcX7Ve0P8AZiuX81t/xVpXrYvrW92uot112s19TQ1Dd2WF9sG68Zzg4m6ckHZ8Gy3VMulb%0alq66s3bpqiukr356ti3iI2/MPKI9DgreVG2/Y/rq3UFPRUG1yvgpKaNsMMTLW0NYxowGgcX%0aoAFdVFDNT2+nhlmNRPHE1jpXDd4jgMFx64yefagj+03VNLo3Q92vVZK1hhgcIGk85JiMMaP%0aSTj1ZPYoj4MVhmsGx20NqozHPWukrXNI5gPPke1gYfWoxTbPNV7StZC8bVmw0dht07hQ2Kn%0al32SFpxvvPa046nm4djRyN9sa1jGtY0Na0YAAwAEFbeEj+slqn9xj/tmLv7JP1q9HfwNR/2%0aLFp7a7FcdTbLr9Z7LAKi4VUbGxRF7WbxEjCebiAOQPUrr7PLdVWfQOm7ZcI+FWUdtpqedm8%0aHbr2RNa4ZHI8weYQSFVjWbKdmFrq6q53WzWyOWolfPLLX1DiwucSTgPdugZPQDCsC+UAutm%0ar7cZ5qcVdPJBxoXbske80t3mnscM5B71U9u8HLQ0MvGu4ut7qCcukrq12XH/g3UHc01qbZZ%0abr5SWnStTpyO5VT+FCy1wMJecZxvxtx0B5krk+DB/qPef4drP6Wqcae2f6S07Myay6ctdJU%0aR/FnZTtMrfmecu96prZ7sd1M+33OWu1ZqbTD5blUSMoqKpDY3MJBEmGuxk/3IPoub/Mv/al%0aVB4Jn6ylr/fFR/auWN+xu+bjsbU9aE46eNnn712PB009ddL7LLfa7/Rvo6+OaZz4Xua4gOk%0aJHNpI6FBZqIiAiIgIiICIiDmz/AOnqf9zP/UukubP/AKep/wBzP/UukgIiIK3Zsms8+06+a%0avvDaS6tucEcQoKyiZIyAsbG3fDnZycR9w+MpF9gGjvxS09/NsP6KkyIPnLwXtK6eu2m9TyX%0aWxWqukivk8UbqmjjlLGBkeGguBwOZ5elW3eNmmkbhaK6ji03Y6WSogfC2eO3Q70Rc0gPHkj%0amM59SjPg7aTvekbBqGm1DRGjmq7xNVQt4rJN6JzGAOywnHMHkeathBF9mmkYtC6Kt+nYKt9%0aZHR8TEz2BhdvyOf0BOMb2PUq31/wD7UezX95Vf9lMrwVIbX9AX/Vu1zSNZap6+226mpZo6i%0a60UrWSUziHkAcw7yuTeXY4oN+Sm258R3DrdBbmTu5bU5x6fJUbpNDbY6TXddq2Kv0T8KVlK%0a2jkBNRw9xpaRgbmc+SOeVIftN3v9lTWv52fpT7Td7/ZU1r+dn6UGvatObWYNVi9VQ2fipnE%0acFXUwR1HHfA12S0Et64/oGegWLZ1/tN7Tf3tSf2ca3ftN3v8AZU1r+dn6Vp7HNBX7SW1jWF%0aXdZq+42+pp4WU91rZQ+SqIDSc8yeXNvPsaguCvs1suMzZbhbqKqla3dD54GvIHdkjpzK1vs%0aX0/+A7V+aR/QuwiD5+8JOyWqjfoHxO2UNPxb/AyThU7Gb7e44HMehXT9i+n/wAB2r80j+hQ%0aDbzpa86ndow2OiNWKC9RVVTiRjOHE3q7yiM/MMlWug4/2L6f/Adq/NI/oXVijZDEyKJjWRs%0aaGtY0YDQOgA7Avajev7hqG2abmqdIWqG7XZr2NZSzSbgc0nBOSQOWc9Ryyg5G1HZlZtotPS%0aC7T19NVUZLqaopZy0xOODndOWk8hzxn0hVrqO8bSNjtD45cr3adW6dYcAV8opa0DuaSfLP8%0acnuXTbZduGpsC66gselaVw8plvh40o9HPPueF1tPbCNN0txbc9UVVx1XdQc8e7TGRgPoZ0I%0a9Di5BUNy2j2/bZrSz2O/VsWmdI05bVTU9VNuvrpRjDN/AaBzIGSOWT1wB9a0rIY6aFlK1ja%0adrA2MR43Q3HLGOzCj+rNC6Z1bb20d/s1JVRMbuRO3Nx8Q7mPbhzfmBVUTbLtcbP3uqdlOpp%0aKq3tJd8B3ZwfGRz5Md0H/Ie9xQX4i07O6ufaqN12ZBHcHRNNQyAkxtkx5QaTzIBytxBp3n/%0aQ9d+4Sf1SvmPwftL69umzSjqtNa9bZba6aYMoza4p91wecnfdzOTzX09dI3S2yrjjaXPfC9%0arQO0lpXzvsi2WbQqLRNNC7WtfpYiWQ/BgoI5uH5Xxt7f556oJj9gu1f9ldn8xwLBW6N2rUt%0aFUVB2qscIo3SbvwJAM4Gce5bP2ttoP7Ltw/mmL9NYK7ZptBfQ1DRtXuExMbhwvgqIb/L4ud%0a/lnog7/g+aiuuqtlVqu9/qzV3Gd84kmLGs3g2VzRyaAOgA6LR8KT9YrU3/AOK/+aiW94PWn%0a7ppfZTarTfqR1HcIZJzJC5zXFodK9w5tJHQg9Vs7dtOXLVuyu92SxwtnuNVwOFG54YDuzxv%0aPM4A5NKCurqKjafqvT2h4GSN0zYqalr73IWkCeThgxwDvB7fX2tC6+2KODQGpI9oVrqeHdJ%0a6M2llqji3vhGZ2OD0PIM6nAyQxoHXnblgpHUdmoIZo2sqI6aKKTGCctaBjI645rYrKKlreF%0a45TQz8GRs0fFYHbj2nIcM9CO9BUGnNjzJNjt0sV/eJNRXwur66sdzc2rPlMOe5hwDjrl3nK%0aES3K+XPVWw86qoamjvNLWV9JUcdu6ZnRiJvFHeHAA56E5xywrn2jT7QIJaD7X1LYqmNwf40%0aLmXgtPk7u7uuHXys/MFBLLonaHqXaVp/U20Sex01HYxI6npLdvkue9uO3OOYaSS4/FAA55Q%0aXkiIgIiICIiAiIgIiICIiAiIgIiICIiAiIgIiICIiAiIgIiICIiAiIgIiICIiAiIgIiICIi%0aAiIgIiICIiAiIgIiICIiAiIgIiICIiAiIgIiICIiAiIgIiICIiAiIgIiICIiAiIgIiICIiA%0aiIgIiICIiAiIgIiICIiAiIgIiINGaCR12hmDfubWYJyOvP6Qt5EQEREBERAREQEREBERARE%0aQEREBERAREQEREBERAREQEREBERAREQEREBERAREQEREBERAREQEREBERAREQEREBERAREQ%0aEREBERAREQEREBERAREQEREBERAREQEREBERAREQEREBERAREQEREBERAREQEREBERAREQE%0aREBERAREQEREBERAREQEREBERAREQEREBERAREQEREBERAREQEREBERAREQEREBERAREQER%0aEBERAREQEREBERAREQEREBERAREQEREBERAREQEREBERAREQEREBERAREQEREBERAREQERE%0aBERAREQEREBERAREQEREBERAREQEREBERAREQEREBERAREQEREBERAREQEREBERAREQEREB%0aERAREQEREBERAREQEREBERAREQEREBERAREQEREBERAREQEREBERAREQEREBERAREQEREBE%0aRAREQEREBERAREQEREBERAREQEREBERAREQEREBERAREQEREBERAREQEREBERAREQEREBER%0aAREQEREBERAREQEREBERAREQEREBERAREQEREBERAREQEREBERAREQEREBERAREQEREBERA%0aREQEREBERAREQEREBERAREQEREBERAREQEREBERAREQEREBERAREQEREBERAREQEREBERAR%0aEQEREBERAREQEREBERAREQEREBERAREQEREBERAREQEREBERAREQEREBERAREQEREBERARE%0aQEREBERAREQEREBERAREQEREBERAREQEREBERAREQEREBERAREQEREBERAREQEREBERAREQ%0aERD6UBF+b7fOHtTfb5w9qD9Rfm+3zh7U32+cPag/UQcxyRARfjjhpOCcdgUT2f69s2uorm6%0azGpjlt1Saaogqo+HKxw7S3JwDggZ58j3IJaiIgIi4ti1RZb/AHC6UNnr46qqtc3ArI2B33F%0a+SN0kjB5tPTuKDtIiICIvxxAGXED50H6i88Rnnt9q9ICKJ020PS9TribSMN0Y6/xAl1NuOA%0ayGhxaH43SQDnAOeR7ipYgIiICIiAiIgIiICIiAiIgIiICIsNXOylpZqiXPDiYZHY64Ayf6E%0aGZFwtE6ot2s9NUt9splNBUl4jMrNx3kvLDkfO0rU1Pra26c1Npux18NW+rv0skVK+JjTGxz%0aN3O+S4EfHGMAoJQi16etpamephpqmGaWmeI52MeHOicQCA4DocEHB7CthAREQEREBERAREQ%0aEREBERAREQEREBERAREQEWnLUvZcoqcBu49u8T29v0LcQEREBERARRjQWtrVrihrquyCpEV%0aHVOo5ePGGHiNAJxgnI8oc1J0BEWvU1tLSvDaqpghcRkCSQNJHrQbCLS+F7b+EKP+Xb9KfC9%0at/CFH/Lt+lBuotL4Xtv4Qo/5dv0rLTVtJVOLaapgmcBkiOQOI9iDYRfhIHU4Tfb5w9qD9Rf%0am+3zh7U32+cPag/UX5vN7x7V+oCIuFrbU1Ho/TNbfbnDVTUdI0OkbTR8R+CcdMjlkjmTgIO%0a6i52nrxRagsdDdrXKJqKsibNE/vBHQ9xHQjsIXRQEREBF5keI43PIcQ0E4aMk/MFFtnuvbH%0ar6grKvT8szo6Sc08rZ4+G8OwDndPPBz29x7kErREQEREBFFqDXNmrteXHSET52XmhgbUSMk%0aj3WOacfEJ+NgOaeXLn6DiUoCIhIHVARfm8O8JvDvCD9Rfm8O8Jkd4QfqIo7Uaws9Prem0nN%0aNIy81NMauKN0ZDHsGc4d0J5O5DuKCRIij+stX2jR1HR1V+nkhhq6plHCWRufvSuBIGB0+Ke%0aaCQIiICIvMjxHG55DiGgnDRkn5gg9Iops917Y9fUFZV6flmdHSTmnlbPHw3h2Ac7p54Oe3u%0aPcpWgIiEgdoQEX5vDvCbw7wg/UX5vDvC/QQehQEREBERAREQEREBERAREQEREBERAREQFp3%0aq3QXiz11srN40tZBJTShpwdx7S12D2HBK3EQfO1p2K7I7tqS7WGhluMl1te6aqA1Tmlm8OR%0aGR5Q6ZIyBkd6x7RPB+0NYdB6hu1BDcBV0NBNUQl9UXN32sJGRjmMhSrbfpS5UVdR7RdFsI1%0aHZm5qYGDlXUo+MxwHUgZ9OPSGrrau1HTat8H2/X2hjlip62yVEgjlaWuYeG7IPfgg8xyPUI%0aK02T7BdFam2dWG83SGvdW1lPxJTHUlrc5I5DHLot7UGxfZFYLvZ7XdZbjDX3aUw0kIqXOL3%0aDvwDgZIGTyyVNtkt6pdO+D1Y7xXiU0tFbTNIImFziAXcgB2rj7GtO3LU+oajafrOAMuFazc%0as9G7mKKl54cM/fOBPPuJP32AFtabs1Jp6xUNotoeKOiibDEHu3nBo6ZPaqZverdpN42xam0%0apomqsFPTWqKCYG4xPyWvijJ8podk7zz2DkrxraqGio56qpfuQQRulkdgnDWjJOBzPIKkbft%0aW2M2/Vtz1NS3t7Lzco2RVUxpawh7WhoaN0s3Rya3oOxB6u0m2q0UT6y66i2fUVIwta6eodL%0aGxpcQBlxZgZJA9ajll2b7W7frOu1faLxo2OuukQFQIXzGnnBAIfu8PBPIHI7z3lR/bttW0r%0ar256Z09Q3l7dLeNCpu1Z4vM3kDgMDd0OPLePIEZc3uKtyn2/bLqenjhg1CI4Y2hjGNt9SA1%0aoGAB9zQaXiG3n8LaG/iTf4a7fg/axu+uNCSXXUDqd1aytlp/uEe43daG45esrV/VCbMfxkP%0a5hU/4a/djOqdmr+LpnZzXPkP3SufA6KoHUtDnb0rR2lvLKCZbRNT0+jdF3a/VO6RSQl0bCc%0acSQ8mN9biAqu2Q6cnsng/3q43HLrpfqSqulQ93Uh8TtzP8Aw4d87ioH4T+pKzWlxuGmtOu3%0a7TpmF1ddpwTuGbk1rM9pbvYx3l3mq/tM0DrpsetNvjeI31dhigD3DIaXU4bk+1BSOxHYfov%0aVuy+yXy9UtZJcKsTGV0dS5jTuzPYMAdOTQp1+pr2df7jX/nj1ytMbL9qWl7FS2axbRaCltt%0aNvCKH4Kifu7zi4+U5pJ5uJ5ntWLSdNtO1ZbH3Cw7WKGqpGTPgc82KNmHt+MMOjB7eqDL4Ll%0atp7NdNpNsoWubSUV8fTQhx3iGMc9rcnt5Ac12PCopo6zZ1b6aYExTXikjeAcHdcXA/0rs7G%0atn900OdRT3y7QXWuvNZ47LNFDwvLOS4kdOZdnlgLmeE5/qLaf4co/wCsUFb7TdjWkdPXrRd%0ar0zTVUd3u92ZHvSVLn7lPH5UrgD3AtVs7Yto/2KU8Fk09H8IazumIqChjG8WF3LivHY0cyM%0a9cdwJEa1/8Iv2+WpgnioZ5bBUw6fqpo+JF48T5ZcOw7nLHpHXouTbdnevtFX5110v9j+o79%0aWwB9yul6dIZWylxyyIBw3Y8BvPqcdwAAZKjYVUW/QVJW2irB2jUdSbqblvc6ioPN0RJ6sOM%0aDPbzPxnKx9k20Oj13ZniRniV/oTwrlbpAWvglHIkA890kHB7Oh5hQ2mvO3Cq4opqHQM3Cfw%0a5OHNK7cdgHdOJORwRy9K4s+zzaLfb9Vapq32DTmsKSNnic9pL9ytHPejqA5zsjAaAceg5wM%0aB9EIojX3PVFBs2fXyWqCs1aykB8RpXZjM5wMAk/FBOTz6A4PaqZ05sPvmu7eb1tV1JfI7pU%0avc5tBDI1opwCQMghzRnGcNAAGEH0oi+W7FPftjO22yaSlvlXdtL3vhshZVOyYy9xY3HPyXB%0a4GcYBB6Z6SHw1/1tLP8AwvH/AGMyD6DRfOdq2L3jaBYKG76/1dcxVVNPHJBQ0Ja2ClYWjdb%0ag5BOMZxjn2nquHoq6aj2N7YqHROoLrNdNN3YsbSTTFx3N8lrHNyTunfG65oOOee5B9UIvmz%0aw2nuj01pd7Dhza2Qg9x3Aug/YVdda0jbtr/WN1fealom8XpCBT0pPMMa05yB6Mf3kPoNQXa%0aVoav1jJb30Grb1p4UoeHNtszmCbe3cb2HDON3l85VNbKb9qXZrtg+1xqu5S3O11g/yGolcX%0abpLSWObkkhrsFpbzw7p2k/T6CkftIXz9lfWf52/9NV5tI0hqXSWs9D2Wn2k6tqI9Q1bqaSV%0a9dKDCA6IZaA/n/nD17l9YqhvCCz9trY3jr8KS4z+6UyDb+0hfP2V9Z/nb/wBNPtIXz9lfWf%0a52/wDTWOi2sX3RWqJLHtdoIqSmqZnGgvVGwmmc0nIa7uxnGeo5bw++V2008NVTx1FNKyaCV%0aoeySNwc17T0II5EIObbbbPbtLU1rNznmqoKRtMK+fy5HvDMcR2TzdnmcnmqvvGhtex2mufL%0ataqJY2wPLozZ4BvDdORne5ZUz2t2rSlz0ZO7Xu8LFRyMqZHtdINx3xGn7n5R+PjHpXy/r52%0aw222eF2j6QXa5y1DIyyaesjiijz5T3E4OABjlk5OcHCCb7BdJ6wumyy0Vdl2izWShkdPw6F%0atshmEeJng+W5wJyQT612Np9HX2TUuxpt6vRvVfBe3xS17oWwmTiSR4yxpIGBhvqyooyg8Gz%0aht4le/fx5W66uxn0clx9puidm0WlNM6k0NFLNaai9xUNXKZZ8OjIcXNxJgt+L1HegufXWhr%0arZtUnW2zGSGK8yuAuVrkkDILizPMnsa/mTn19c71uUz3yU8bpWsZKWgvax+8GuxzAOBn58B%0afPm0rZRsp0Fpd95r9P1tSONHBFTQ10vEme92N1uXczjJx+Srf2d6MsmirI6j05QzUNNUyeM%0ayQzSukc2QtaDkknnhoGAcckEpREQEREBERAREQEREBERAREQEREBERAREQc2f/AE9T/uZ/6%0al0lzZ/9PU/7mf8AqXSQEREFa6u216J0lqKrsl7r6iK4Uu5xWMpXvA3mB45gYPJwXH/VH7OP%0awpV/mUv0Li6Op4anwsdoTaiGOVottOQHtDgDw6bvV4fBdv8A9xpf5Fv0IPlbwftr2kNGWK/%0a01+raiGasu8tXCGU735jc1gBJA5HyTyVp/qj9nH4Uq/zKX6FxfBRoqWfTGqjPTQSFt/naC+%0aMHA3I+XNWhtBttCzQWpXNoqZrhbKkgiJoIPCd6EHT0fqS26u07S3uxyvlt9Tv8J72FhO68s%0aPI8xzaVSe2fT9s1T4Quz+zX2m8Zt1TRVIli33M3t1kjh5TSCObQeRUv8Fr9YrTfz1P/AJmV%0acXX/APtR7Nf3lV/2UyCK3ixeDlZrrV225NZBW0kroZojNXkse04IyCQefctTxTwZ/lY/5W4%0afSra1PtM2aWC/Vlsv9wooLpA4ceN9BI8guAdzcIyDyIPXtVRWfaNs9g2936+VFwpBYKi0x0%0a8EpopCx0oczIDNzIPI88IOnYNN+DtqC8Utqs8bKmvqXbkMInr2l5wTjJIA5A9SuhsTsFt0x%0at+2hWex0/i1upaWmEUW+5+6HNY483Ek8yTzKnuk9pWzfUWoKS16cuFFPdZ94wRsoZI3HdaX%0aHDjGAMNaT17FF9nX+03tN/e1J/ZxoLA2oaMsGtNPNp9Vcf4PonmsLoZCwtLWOBJwCSME8lV%0amkthmyjVtip7xYX3GqoJ8hrxVuBBBwQQRkEdxX0GefXoqBq6ep2K7TY6y3wSy6D1PUiOop4%0aWl3iFW7o5rR2HuHZkfetBCC7bdjWk9IO0kLNFWt+E7vFRVHEqC/MbuuOXI+lWb+po2e/7vc%0a/zw/QsPhP8Ax9nn/iKBS3bVrat0jp6nprBRy1mo7xN4lbYmsJaJD9+T05DmAep9AJAQXSWy%0afZS3X09DY5rhLfrBLDVyx+MOc2NwcHNycbpwQMjOVe9dI6GiqJWY32RucM94ChWx7QMWgtL%0a+LzSeNXqtf4zcqwnLppjzPM8yBkges9SV2tdarsOj7J4/qmsNHb5pBTcQRSSZc5rjjDAT0a%0a7n6EFKbPNR7aNeaYhvtnuGkYaSWR8bWVUUrX5acHIa1w966N4ZtgllbZLtqDZ1xbjE9jaKd%0a0odUMxhwDSzLhzwcd62tHbW9jejrHHaNP3x9NQRvc9sbqSrkILjk83MJ6qt7JtR0jetvly1%0ajqq6mltVsg8VssbqaWTf6jiYa07vIvdhwB8seaglugNnu2bQtjNosl60k6g4rpWR1D5pOGX%0adQ08LkM88d5Pesmv79tq0PpWrv93uOkJaOmLA9lNFK6Q77wwYDmtHVw7VM/1QmzH8ZD+YVP%0a8Ahrjau2v7HtW2Gos1+vj6i3TlpkjbSVbCS1wcObWA9QEFxWWokq7NQVM2DLNTxyPwMDJaC%0af6VQNmuu0zW20fXdqsOtYbRQ2Ou4UUcttgm8hzpA0AlmeXD6knqrm2f6p09qywCq0lWGrtt%0aK/xPfMUke65rWndw8AnyXN5+lVb4TFOzSWg5brpQvsl1uV2gFZWW55p5p/JlPlvZgu5knmg%0a6f2G7Yv2UaP8AmWD9FRvTOxbaBpe7XW5WLaBRUdZdH8Src21sc2V28XZ3HZa3m53QDqpN9p%0aa4fsoa9/nNyfaWuH7KGvf5zcg8/Ybti/ZRo/5lg/RW14M+rb5rPZ7UXLU1d47XMuEsAl4TI%0a8MDIyBhjQOrjzxnmoJqKyXvQG1bZzRw641VdaS71z21ENfcHvYWsMfLdBwQd85B7l9B2CxW%0arT1E6jsdupbfSueZTFTRhjS4gAuwO3kPYgrrVOp9q1FqGup9P6Dobjao5MU9U+4Rxulbgcy%0a0yAjt7FDdTbXNqGmJbbHfNA22lfcqgUtKPH2v4kpxhvkvOOo5nAX0Svnjwqb1TWjU+zGWt4%0ahpqe6Gtn4bd53DifCTgdpwThBwtQ23bBddolj1lT6CpKG6W1hieIrlAW1MZz5D8ydznDPp9%0aAU4+zHbX+xpbf50h/xF6/VKaF8y9fmX/wC8vLvCV0G1uXNvIHeaL/8AeQb9g1Ttbqb5QQXn%0aZ/QUVtknYypqWXGJ5ijJG84NEhJIGTjC1vC4/WXrv31T/wBdWtp+7U99sdvu1DxPFK6BlTD%0axG7rtx7Q5uR2HBCqnwuP1l6799U/9dBoxbBdlT7qLUGTG6CAVLqUXB3EEeQN8tzkDJxladz%0a2LbI7bqW02Crp69t0ujZHUsLaiZ2+IxlxJGQ0YzzOByK723C31VhqLHtIskTn11hIjr4mda%0aihecPae/dySOwZJ7FwtGUMe17V+tdVmepgs7qQ2Czzxl0b2txvSSt6EHeII9DiD0KDfuvg/%0abL7TbKu4XClrIKKlidPNK6skwxjRknlz6BQ6z6P0rpbbzszqNEiR1uulLV1IkfK54kHAk3X%0aDe5gYK1rlq2837RVDsjri9usX3NtmrZBk5o48P44PaCwDPeA49qnOr6OC3eEPsnoqRgjpqa%0ahrIYmDo1rYHgD2BBZmvdR1ml7LHXW+wXG/TOnbEaWgZvSNBDjvkYPIYA9YVAbS9Tap1Ne9L%0aX2zbNtVUN5sdZxmyy0ri2WE/HjOG9uAPmLu9fSGqYq2fTV1itM76e4vpZRTTMAJZLuHcIB5%0adcKKbCdSz6s2V2K510zpq4xugqXvPlOkY4tJPpOAfWg0dJbS7zftQ0dtrNnupbTBOXB1bVw%0akRRYaT5Rx24x85Ci/hdzGn0VpqZsb5XR3+neI2DLn4jlOAO8qQbB77dNTw6uvVxrZqi3y3q%0aeG3RvdlscDOm76DvY/4VxPCvcDpXSeCP8AWOl/s5UGz9uy6/sWa5/MH/QrC0FqWfVVjdcKq%0axXOxyNmdF4rcYjHKQADvYIHI59xUk32+cPav1B86Wa67TNbbR9d2qw61htFDY67hRRy22Cb%0ayHOkDQCWZ5cPqSeqk/2G7Yv2UaP+ZYP0VzPCYp2aS0HLddKF9kutyu0ArKy3PNPNP5Mp8t7%0aMF3Mk811ftLXD9lDXv85uQRnTOxbaBpe7XW5WLaBRUdZdH8Src21sc2V28XZ3HZa3m53QDq%0apJ9hu2L9lGj/mWD9FevtLXD9lDXv8AOblDNRWS96A2rbOaOHXGqrrSXeue2ohr7g97C1hj5%0aboOCDvnIPcgnfgz6tvms9ntRctTV3jtcy4SwCXhMjwwMjIGGNA6uPPGeajG2/Tlu1dtz2eW%0aS9RySW+qpqwStY8sJ3WOeMEcxzaFd9gsVq09ROo7HbqW30rnmUxU0YY0uIALsDt5D2KqdoP%0a+0tsw/e1d/YvQalq2CbKrs2odbGTVbaeZ1PMYLg54jkbjeYSDyIyMhaVo2LbJLvf7zZrfBX%0ay3C0OjZWMFTKGxl7d5o3vik8jyByMFZNWXZmxbaXcb3JFIdKangkmkjjbkQ3CNpcMDs4nvL%0aiejVyrVojUQ2LN1TQ1E8WtJq86ocxjnATk8xC5vaOHzDT2kjtKDr6g2H7JdPNonXllVSitq%0aW0lPvVcp4krgd1oxnmcFePB2sVDprabtSs1qY9lDRzUUcTXuLiBiU8yevVYbBqWDbLtW0vV%0a0DHfAWnKEXOpY7oK2UYbGe8sxkH8ly7Wx39eza/8Avqi/qyoLpREQEREBERAREQEREBERAR%0aEQEREBERAUb19Pqin0+X6HpbfV3jitAjryRFuc948nNOenapIiCkPhXb7+L+jP5ST/ABlHt%0aoNx20u0Df4r3Y9JwWg0Ezap1M9/EZFuHeLBxSMgZxyK+kFDtsn602sP4Jqf7NyCldlNw2yR%0a7ObFHpuy6Wnsop8U0lU9/EczJ+MBIBnr2KWNum3trQ1un9GAAYAD5OX/AL1S7wfv1mtJ/vM%0af1irBQRPZ7Nq6ssdT9sKhtdNcDO5scVAS6N0O63BdvOdz3t8demF51w61aY0pcrwzT0NdJS%0axF0dNT0Qe+R3QDDWkgZIyewZKly0btd7bZ6d1RdrhSUMAGTJUzNjaB87iEHzr4L8mkq+O7X%0aK9XG1VOsLvUufNRzsDHQsDjhkbHjBznPk5AG6PvVeuoY9NaeslZdrtRW6noaSMyyyOp2cgO%0awcuZPIAdpIVI7WdU7IdTzPpYrRLqfUMgxEbFA4Tl3Z91AAcP4/zKEjZZtauml6WS5cWus9L%0aUioh07c7kXTPYDya4jdHTljeaRk4A6ILJ8HrTLdRXLUO0W+2uni+G5THbqV8Ld2KmacZAxj%0anutGe3cJ++V5UtsoKSQyUlFSwSYxvRRNacd2QFUekNuWn4Z4bDq+11OjLnA1sTaasjLacAc%0ahuvwN1vLkSAO4lXHS1MNXTxz0s0c8Eg3mSRuDmuHeCORCCptrmlbPprY9r+Sy0UdNJcmuq6%0akt6vkLm+wdcDoMnvW9Fp7Ud/2baKbpfVcmnJIbbAZnso21HGBhjwMOIxjB9q3vCC/WZ1Z+9%0aP+pqjDtp0el9I6R09Y7RW3zVdXZqWSnoYIyGBpiaA97zyDcg9O7njqgjW0W3bQNFWaOok2r%0aVddcqqQU9BbobPEJauYnAa3yjgc+ZwcD1A1vsIk1bWvNig1xU6VZVTyyUbXW+OeKrmB+6ta%0a8uGHjkd3tB5L6K2faBuEN6Ortf1kd01ZIzciawf5Pboz/3cI7+ZBd1695Jg2xDSFr1psZr7%0aZd43gC8VUkFREd2WmlBG7JG7scP/AEKCZWDQmv6C90VVc9p09xoYZWvmpDao4xM0HmzeDyR%0anvWr4Tn+otp/hyj/rFaVp1xqfQF8otNbRqKputHVTNp7dqCihL+MScNZMwcw/5uZ7jzct3w%0anP9RbT/DlH/WKDH4ThbRaQsd7jO5XWq9UtRTuHUneILfmI549Cw2snSXhLXOiJLaDV1vbVx%0aZPLxmEEOA9O6HuP7YL91Dslt771JqTWusr3X2W31Lriyhqpv8mpwCXAHOfJaOXLBIC1tZ6t%0a2bam1Hpa8jXNBR1lhqnVEbowXGVjgA6Mk9AcDnz7e9BsbPP/AKK7eNb6Y5Mo7xEy+0bcYAc%0aTuy4+dxPqYvOgXP1jt41dqffc62WKJtjosHyXSZzKfUd71PC0toO0fZvGZtX2u9Uldqu20E%0a1PbmwzPBc54IALRgOGXZ55xzK19hmuNBaO2a2qgrtU29lzmBq63feS7jSHJDjjmQMN/wCFB%0aae1HWEWhNDXPUE0PHdTNDYoc44kjnBrQT2DJyfQCqg0hpjaXtLsVLqO+7QKuw0le3jU9Fao%0atwtjPxSXNc3GevMuOCMlWptT0pHtG2cV1opalsbqyNk9LOfi77SHsJ/JOMH0FUlovVe17QN%0amp9K1GgJ7uKMGGlqWNcWhmeQL2ZaQOzmDjqgi+u9JV+kNu+zmlueprpqKSauo5Wz3B7nujH%0ajQG6Mudy5Z9asjw1/1tLP/AAvH/YzKEag0PtQuW0rSGsdTW81s7ayColpaLBZb4opmuEfXr%0ajJ5E9vMlTfw1/1tLP8AwvH/AGMyC69G/wCqFj/eEH9m1fPfhVlsu0vZpBTEGt8YzgdcGaIM%0a94ct+xax2q6J0zbaGp0adV0QpojR3Che4vMZYC1sjWtccgcs4HTqeq8bONB6w1ptSj2g7Sq%0aMW5lHg0NvcMEFudwbuSWtaSXc+ZcgxeG9/qtpn9+yf1F9H0X/AGOD9zb/AEL5w8N7/VbTP7%0a9k/qLpt1xta0bb4rXctDu1M6JgZBdKB7yJm48lz2ta45787v8Aeg4e3wtn8JLZrDR861klI%0a6Td6hnjRIz6MB5+ZfTy+d9j+z3VV62kVG0baVAKWuAPiVCerCW7oJbk7rWtJAB5knJ6c/oh%0aAVDeED+u3sa/hSX+0plfKobwgf129jX8KS/2lMguXUlhtepbPPa77RQ1tDOMPilGfmIPUEd%0ahHMKqdn2gtY7OtcR22x3KO47PqnfkdFWPzLRHHJrPSSRzHI8yQDzN1Ig8SxslYWSsa9h6tc%0aMg+pfLGmtWUB2tX/Vur9OXwmIGhtFLT2p0jIYQSC8nAG8f+p3oX0Vre6Xq0WM1WmbH8O3Hi%0aNaKTxhsGWnq7edy5dygUWptsFWMx6Bs1Dnp41dmv/qFBCNl+2elmt94OqrXdrlO25ytpX0d%0ama4RU+G7kbtwAbwO9nOTzHNSTbc+l1r4PFzudnoqmljhc2rjhqafgSN4cu68lnZ5O+fSMKB%0a7DnbTnWbUx0mdKU9L8N1Lqt9yMxcyfdZvhpbkbgG7gkZ6rrVWrdX7TaR+gLHV26rneXx33U%0aFFE7xOKEkjhxb2C4lvLPbzxyy4Bv6Vucm2vaBY7hw3nSml4IqmTfbgVNxewHGO0MP9Hc4L6%0aGBBAIOQe1fOOxXWlt0HoDVGltRT0tvvWmZalxY8hjqppJLXtB5vJcd0YycFneFPvBnoJaDY%0atp4VJcZZ2y1B3jnyXyOLf+XdQWiiIgIiICIiAiIgIiICIiAiIgIiICIiAiIg5s/+nqf9zP8%0aA1LpLmz/6ep/3M/8AUukgIiIPlytuGrrd4T+upNC2Wju9c6jp2zRVMwiayPg0/lAlzcnOBj%0a0qbfZRty/ECxfzgz/FVwxWughuU1xhoaWO4TtDJalsLRLI0YwHPxkjkORPYO5biD5D2CXva%0aXQ2S+s0dpW2XOmfdZX1L6iqbGY591m8wAyNyAMc+fXqpxq7Um2eXSl6juWhrLBQvop21ErK%0a5jnRxmN284DinJAycLoeCT/qtqz/AMQVH9SNXhNFHPC+KZjJIpGlr2PGWuB5EEHqEFW+C1+%0asVpv56n/zMq4uv/8Aaj2a/vKr/spldFDR01BSspqCmhpqdmd2KFgYxuTk4A5DmSVQm2S/W3%0aTHhD7P7vfakUtupqKp4sxY5+7vMkaOTQSebgOQ7UF2ymyTSOkmNtkkd1c/cJPzlU9YW2k+E%0a7qcOFCKX4Dh3chm5vb0fTsyojJF4M73ue+Rhc4kk79x5lefF/Bl89n8e4oLU2ZNuVk1FeLH%0afTS3Cigf4zbL3vRB8kcjj9xfjB328xyGMdw3QeFs6/2m9pv72pP7ONQ+hf4NlDW09XSzMjq%0aKeRssb964Hdc05BweR5gLu7Fr7bdS+EBtDu9jqRVW6ppaYxTBjmbwDWNPJwBHMEcwgn+0at%0a2mU13p2aAtlhq7cYAZn3Fzg8S7zsgYe3lu7vZ1JUTdc9vbsb2ntFnByMvk5H+VV4Ig+RNtd%0aftTndpL7L7Vp2nLLvE6g8Te479R961+ZD5Ps+dWW657e3bpdp7RZLTkZfJyP8qvzwn/AI+z%0az/xFArxQUj8Lbffxf0Z/KSf4yt2kp5K+zUTb/SUr6sxMfURbgfG2Xd8rdznkCSB6F0UQUL4%0aUl3g0zocW602aKOe6kwS17aP7nSw8g4l4acOdnAHXGT3KXbHLboT7CbdbtL1NpvEdLEBNMG%0aMdK6Q83Oe0jeaSSeR6DAUq1Nq7TFhge3UV6tlI1wIMVRO3ecO0bnU+xfMmuDo/Wd2P2mdM3%0aqTUrX8rnaN6hpoj3uyMD2Mz5yC4dvV9s+jNFTQ0Fton6guuaO2wR07DI6R3kl4AGfJzn5y0%0adq6+x/ZzQaO0BbLXX0NJPcd0z1cj4mvJlfzcMkcw3k0ehqpWn0ntK0Pq+j1pquzR66kgpwz%0a7lUukmo8drGkc3AZ5hrhkk5BOVdOg9smj9YyNpaa4fB91zuOoLgODKHdrRnyXHkeQJPoCCf%0a0lJT0cZjpKeGCMneLYmBoJ78Dt5BUn4YoadlNIH8mm6wZ+bckV5qjPDE3ftVUm/jd+FoM57%0atyRBw/sB2C/jNQfz+P00+wHYL+M1B/P4/TUk8Z2Cebon+Si+hPGdgnm6J/kovoQcvTmktiN%0an1Bbrna9SW03GlmbJT717bJ5eeXkl3P5lf6+Udtc2zB9jsg0GNOC6/DNNv8AwcxjZOF5W9n%0adGcZ3fcvq5AVB6gk+yvwrrBQU5D6XTFA+pqSOe7I4Hl/zw+9TnbFtNt+z2y8gKy/1Y3KC3s%0a5vkeeQc4DmGg+3oFy9gOhK/TNor77qhxk1VfpfGq1z+ZiBJLY/QeZJxyycfehBa6qvwoKk0%0a2w/UZacOk4EY9c8efdlTK5640paq6WiumprJRVkJAkgqK+KORhIyMtLgRyIPrVJ+Ezr7T+o%0atEQaX0xdaS83a51sMbIqGUTAAOzzc3IyXboAznn6EF37P6YUWg9N0oGBBbaaPHzRNH9yrjw%0auP1l6799U/wDXVvW6n8Ut9LTfIxNj5egAf3KofC4/WXrv31T/ANdB1NvOpp7Vo6GwWdjZ9Q%0a6kd8G0UGM8njEkhHcGnGewuHpUe2D1Umg6+/7ONRVMQfaAbjRVRG42alf5T3f8LiSfnPmqU%0aad0JcJdql11nqiop6p0UbaWyQxZLaaDd8pxz0ecket3eMYNtmi7rq+O20VipqODx6QUl0uh%0a3RUQUYO8WMyMkOOcgHuBGCSApyO/XZ+t37bfFWDSzbgLXw+F90NFjhGo7+TsenPk9ArI1zN%0aHUeEhssmge2SKSkrXse05DgYXkEHuVnv0vZvsOOlvFmMsxpDR8DPSPdx17+3PXPNURb7ONO%0abbtk+mfhj4YqLRQVrZJQ0NMcZil3GkAnAAG6M9gCD6VXzroa9/YNpzbLbC4NfY66orKVhOM%0aNnYeEB62t9qtzaLreDQ9vpame03a6PqpTDHDbYBK/ewTzBIwOXXmqX2jXfXe0/S1XY7Bs0u%0aNspa6WN81XXTsgfI1jg7BY8N81vPJ6IOrJY/sf8AA8mpHMLZZLV41ID13pXiTB+beA9SxaA%0a8H7Ql60Lp26V9LXOq663U9TMW1bmgvfG1zsDsGSV41+zaW7Zjqh+sItN0NjjtrmMo7eXula%0a7eZu5JyMAA9Culs7257PLPoDTVtuGoDDW0dtpqeePxKoduSMia1wyIyDgg8xyQQLwhNjmkt%0aDaAF3sFPVx1vjkUOZagvG67ezyPzBfWi+V/CO2saL1ls7Fq05eDWV/jsMvD8Vmj8kb2Tl7A%0aO0dq+qEFGeGKGnZTSB/JpusGfm3JFw/sB2C/jNQfz+P013PDE3ftVUm/jd+FoM57tyRbHjO%0awTzdE/wAlF9CCN/YDsF/Gag/n8fproac0lsRs+oLdc7XqS2m40szZKfevbZPLzy8ku5/Mup%0a4zsE83RP8AJRfQq821zbMH2OyDQY04Lr8M02/8HMY2TheVvZ3RnGd33IPq5UvtB/2ltmH72%0arv7F6uhUftPFSfCH2cCgMQrDRXDgmbO4H8CTd3sc8ZxnCDn7eI67abqmn2b6ckib4jC653K%0apc3ebE8MIhiJ7CS4Z9DgewhdnT212npdh0+o7u1rbzaWm3VNI7yXOrW+S1uOze5OPcN7uUm%0a2N6Fn0ZY6qe9TsrNT3aY1dzqwc77yThgPmtyfWT8y4F42bVN/2u01bX0FDS6QtxFxjjgxvX%0aCuceb5gACS3HbnkBz8pwAQvYVFd9m2sKay6tZFG3WVOLhBI2MM4VW3JdAcdu64cugOAOpUr%0a2O/r2bX/wB9UX9WVTXanoum1vYaeldX/BtfRVUdZSVzGhzqeRjuZAyOzI69cHsUC2F1Edbt%0ab2tVVNM2pgdVUkYnZjde5olDsEcuoPRBeKIiAiIgIiICIiAiIgIiICIiAiIgIiICIiAuZqa%0azQah07c7NWPljpq+nkppHxEB7WvaQSMgjPPtC6aIOLo3T1NpTS9usVBLNLS0MfCjfMQXkZJ%0a5kADPPuXaREGOaNs0L4353XtLTg45H0qnrR4Oeh6aoFTdxc77VE7zpK+rccn0hm7keg5Vyo%0ag5Vg07ZtPU/AsVqorfF2tpoGx5+cgc/WuqiIOPqfTFl1TbzRahtlLcKY9GzMyWnva7q0+kE%0aFc3Z5oOy6AtdTb9PNqG0087qhwmlMhaSAN0E9gx9OVKkQcXWenabVml7jYq6WaGmro+FJJC%0aQHtGQeWQR2dy2bHaaaz2ugoqcb4o6WOkZK8DfcxjQBkgejPdldFEBRnZ/o2g0NY5LXap6qe%0ankqZKkuqXNc7eeRkeSAMcu5SZEHlzWuwHNDgCCMjPPsKjW0HR9JrWz01urqmenjgq4qxroc%0aZLoySAcg8uak6IMFbSU9fSTUldTxVNLM0slhmYHse09Q5p5EHuKjn2uNEfibpv+a4P0VKkQ%0aRX7XGiPxN03/ADXB+in2uNEfibpv+a4P0VKkQeIYo4YmRQsbHExoaxjBgNA5AAdgXtEQF8+%0aeGv8AraWf+F4/7GZfQaIOPoz/AFQsf7xg/s2rsIiD5q8N7/VbTP79k/qL6Pov+xwfubf6Fm%0aRAREQFDtZ6Ct+rNSaXvVbVVcNRp+odU07IS3dkcXRnD8gnH3MdMdSpiiAiIgIiIIvoTRNs0%0aXRXSltctVNFca6Svm8ac1xEkgaHAYaPJ8kcjk9ea6tgsVq09QmjsdvpqClL3SmKCMNBc45J%0a5fXoOxdNEEB1xsk0dra7xXS/2syVzAGulildEZWjoH7pGe7PXHLKm9FSwUNHBSUcTIaaCNs%0aUUTBhrGtGAAO4ALOiAiIgIiICIiAiIgIiICIiAiIgIiICIiAiIg5s/wDp6n/cz/1LpLA+mY%0a6rZUEu32DdA7O36VnQEREBERBEtnWhbboKguNJaJ6yeOurH1shqnNcQ9waCButby8kd59Kl%0aqIgKG6i2fWu/wCurJqi4SSvqLVFJDHTFrHQyB4cDvggk43sjn2BTJEHM+x+zfgi3/mzPoT7%0aH7N+CLf+bM+hdNEHM+x+zfgi3/mzPoUf01s+tmntc33U1vklbPdo445KYNa2KIMAA3AACM7%0auT86maICIiCJ690Nb9amym51FXCbVWsrofF3NG89vQO3geXzYPpUsREBRvX+k6fWmm5bNWV%0albRRSPY8zUcm5IN05wCQRgjI5jtUkRBVmnNgmz2xvbILGLhMP+8uEhnB+dh8j/AJVZlHSU1%0aDTsp6Knhp4GcmxxMDGt+YDks6ICg+v9luktdxuN9tcfjhGG1tP9znb3eUPjfM7I9CnCINO0%0aW+ntNqo7dRhwpqWJsMYc4uO60YGSeZPLqo1tS0HR7RNORWa41U9LAypZU78IaSS0OGOfLHl%0aKYogjP2AaO/FLT382w/op9gGjvxS09/NsP6KkyIK81dsh0jqGipIIbVR2iSnqo6ps9tpIYZ%0aHFufIJ3PinPMegKw0RBCYNmenI9olTrSWnlqLzM1oZx5C+OBwGN9jT0JGPmxyxkqbIiCG6g%0a2Y6M1Ddp7petPUdZcJ93iTyb287daGjOD2AAepZdO7ONHacrmVll05bqWrZ8SdsQc9nzOOS%0aPUpaiAo3r/R1t11pyWyXp1Q2jkkZI407wx+WnI5kFSREH40brQB0Awv1EQQPaFsq0tr+4Ut%0abqOmqJaimiMMbopzH5Oc4OOvMn2r80Fsm0foW4Pr9P210de9hj8YmmfK4NPUDJwM+gZU9RA%0aREQcbWWnqXVemLjYq+WaKlrouFI+AgPaMg8iQRnl3LWsOjbHZrJb7ZDbqWeOip46Zss8Ebp%0aHhjQ0Ocd0ZccZJ71IkQQfX+zLT2tbD8FVcHiEfGbNxqGOOOTLc8slp5c1OERBDtqWg6PaJp%0ayKzXGqnpYGVLKnfhDSSWhwxz5Y8pbf2AaO/FLT382w/oqTIgjP2AaO/FLT382w/orhau2Q6%0aR1DRUkENqo7RJT1UdU2e20kMMji3PkE7nxTnmPQFYaICjV20bbbprSyanqXVIuVoZLHTNY8%0aCMiRpa7eGMnkT2hSVEBERBVWotguhdQ32tu9yoqt1ZWSmaYx1TmNLj1IA6KZaG0VYdD2t9v%0a01QtpKeR/EkJe57pHYxlznEk/0BSNEBERAREQEREBERAREQEREBERAREQEREBERAREQEREB%0aERAREQEREBERAREQEREBERAREQEREBERAREQEREBERAREQEREBERAREQEREBERAREQEREBE%0aRAREQEREBERAREQEREBERAREQEREBERAREQEREBERAREQEREBERAREQEREBERAREQEREBER%0aAREQEREBERAREQEREBERAREQEREBERAREQEREBERAREQEREBERAREQEREBERAREQEREBERA%0aREQEREBERAREQEREBERAREQEREBERAREQEREBERAREQEREBERAREQEREBERAREQEREBERAR%0aEQEREBERAREQEREBERAREQEREBERAREQEREBERAREQEREBERAREQEREBERAREQEREBERARE%0aQEREBERAREQEREBERAREQEREBERAREQEREBERAREQEREBERAREQEREBERAREQEREBERAREQ%0aEREBERAREQEREBERAREQEREBERAREQEREBERAREQEREBERAREQEREBERAREQEREBERAREQE%0aREBERAREQEREBERAREQEREBERAREQEREBERAREQEREBERAREQEREBERAREQEREBERAREQER%0aEBERAREQEREBERAREQEREBERAREQEREBERAREQEREBERAREQEREBERAREQEREBERAREQERE%0aBERAREQEREBERAREQEREBERAREQEREBERAREQEREBERAREQEREBERAREQEREBERAREQEREB%0aERAREQEREBERAREQEREBERAREQEREBERAREQEREBERAREQEREBERAREQEREBERAREQEREBE%0aRAREQEREBERAREQEREBERAREQEREBERAREQEREBERAREQEREBERAREQEREBERAREQEREBER%0aAREQEREBERAREQEREBERAREQEREBERAREQEREBERAREQFiqpHw000sUL55GMc5sTCA55A5N%0aBOBk9OfJZUQQTZTtGotfW6rHi77deqCUw11tmdmSBwJAPQZBx1x1BC0dUbaNH6av9XZbhU1%0azrlSlrZYYKOSTdJaHDmBg8iE1JsybVbS7RrTTtwNnuUT9y5BjN5tbDj4pHTeOAMnswerQuT%0aU7d7RT1MsJ0nrV5jeWFzLW0tdg4yDxOYQYK7whtM00tPDFZNU1E9S7cp42W7ddM7lyaHOBc%0aeY5DvW03avqOsZvWnZbqqTPTxwNpc/xsqqtq21S333XWzu4wWDU1NHabg+eSKqoRHJOCYvJ%0aibvHePknly6hWd9v2z/ijrj+ah/iILats81Tb6Weqp3UtRLE18kDnBxicQCWkjkcHln0LZU%0af0Pqmn1fYxdKSguVBGZXRcG4QCGXIxz3cnlz71Hdpm1rTegojDWVHj15cAIbZSkOmc49N7z%0aB6Tz7gUEm1nqi16P09VXm+VAhpIG5/Kkd2MaO1x7Aqb0Vtq1ANQW0bRLLT2XT1/aX2ita1z%0aQ3yvJbKS4jmMc8N6g4wcjU0xp2s2kX+m1ZtZuFBBQwO4lt062obuRDsdKM8z0yDzPbgeSrc%0a1pb9Jay07PZb7VW+ajkHk7tQwOicOj2HPIj/06HCCXg5HJF83WfXF82OVrLNqqoGpdGAhtH%0ad6R4kmpWZwGytB6DIGD6ifii+9NaitGprZHcLBcKevo39JIX5we5w6tPoOCg6yLy9wY1znk%0aBoGST2BVlsK1veNfW7UF2uLKdtrjuUlPbTHEWOdE3nlxJ58nNGcDmCgy6m17cbTtq0ro6Cm%0apH267Usk80r2u4rS1spAaQ7GPIHUHtVlKh9oH+1ds5/g+f8AqTqT7Ztd3fQFx0tcWRU79L1%0aFZ4tdHmMmWIOHkkHOAMbx6dWgZ5oLRXB1Xq+w6Rhp5tSXOC3xVDiyJ02cOIGSBgFdyN7ZGN%0aexwcxwBa4HII7wuZftPWbUMUUd+tNBc44iXRtrKdkwYT1IDgcFBEvt0bO/xrt//N9CnVvrK%0ae4UFNW0UrZqWpibNFI3o9jgC0j5wQV87bUtJ6c1Lry07O9H6es1DPltberhSUUTJKSnGCGB%0awbkOdke1vYSpXtI2aaWoKGu1HddRaltFuoqWNvi9BXiKGNkUbY2MYwtPM7rRjPMn0oOpqDX%0aV505trstgu0VOdMXunMdFPHEQ9tSMZD3ZOefLkBye3uJVpL5g2QbHJ9V6abqDVV91TRGrkd%0aJb6eK4ESR05+KXuc05LuR5AcgD24HW0ts50Zqi9Xy22bWGu5pbPMIKmX4Q+5Fx7GP3MHBBG%0aOvI9mCg+iVV/hB6yuuj9I0B01K1l8uNwio6UOja/Ocl3JwIwcBv/EpkLeLBol9BSVNVKKKh%0adHHPPJvSu3WHDnOGMu5Zyvm7ZnsouO0/Q9j1PfNeaiNWJZZIGSTOm8XeyUtDmOc7LT5AORj%0a3IPqqmbIynibO8STBgD3gYDnY5nHYqu2s6uvNDrrQuldLVYgr7pWGasPDY/FKz42Q4HGRvk%0aEc/I6qEWi3XfZ/t1sFrumt77eLTPbamtn+Eat5jYGMk5lpcRgbucnouTpnS172zaxvmv6LU%0adw03RMmNBapaaM8R8DAQee80gHOT18pzh2IPqNF85a92c6v0toy8Xxm1fU1Q6gpnTiFz3tD%0ayB0zxDhW/sjqqqu2YaXq7hUS1NXPb4ZZZpnlz3uc0Ekk8yeaDb2i6lj0foe836QMcaKnc+N%0ajz5L5DyY0/O4tHrUUdtRGn9klm1lrO3TRyVwjLqa3MDi3iZLCA9w5boBPPllQHwjr/T6i1z%0apDZrHO4QVlfBLc9w8w1zgGM+fBc7+IV2/C4jjg2QQRxNbHFHcKdrWjkGgB2B8yDb/VBWj8T%0atc/zWz/ABFjm8IexwQvmn0jraOKNpc977awNa0cySTLyCsD7Y+iPxy03/OkH6SjG1DXuj63%0aZtqulo9V6fqKma01UcUMVxhe+RxhcA1oDskk4AAQTjR2oaTVmmbffLdHPFSV0fFjZO0B4GS%0aOYBIzy7CVFNo21e1aEvlFaa203q41lXAaiNtugZLhoJByC8Hs7l68Hz9ZjSn70/63Liai/w%0aBpzSf8B1P9ZyDb0VtotGqtWUunobHqG3V1RG+WM3ClZE0tYCT9+T2dymOvtV0GitKV99ujg%0aIaZmWRg4dLIfisb6SeXtPYqph1JaKbbDrfWmoqyOmtOnqaKx0sj3Z35T90laxo5l4dkYHPm%0asGmLZdNs+p6PVmrKV9Bou3vMlntMp8qqf2TyjtHuPQZGS4Otsa2o32/agm09tAttPabzUU0%0adfbmRsdGKiBwyRhzj5Q6468nchulXQq+2u6BbrS2UtVa6ptv1Pa38e2V7TgxvHPccfNOB83%0aXnzB0NlW04agqZdN6sgbaNa0J4dRRv8ltRgf5yI9CCOeBnvGRzQWgq+2TazuOsJtWsucNJE%0aLReZ7dB4uxzd6Nh5F2XHLvSMD0LLtGpNolRWUbtn9wsNJSiMiobcmvLi/PIt3WO5YVJ7CaL%0aaU+9amdaLlp+Ojj1DKLu2Zr9+WUOHFMWGHkRnGcepB9AbTtRVOk9A3q+0MUM1TQwcVkcwJY%0a45AwcEHt71F9oevrrp/YfDrG3w0fwnJS0c5jlY50QMpj3hgOBwN845qvNs2jdoNJofUtwuO%0av/AByzNjdI+3+JNbvRl4wzf68sjn6F1dsv+ybR/wAH2z+mFBe9DK6eip5n435I2vOOmSMrO%0aqMoNn21R9DTuj2qFjHRtLW/BrDujHIdVaOtrpd7Fo6srrHa3Xq7QRtEVK07pkcSBnvIGd7A%0a5kBBx9rW0W37PbD4xM3xu71R4dvt7Ob6iToOQ57oJGT6hzICz12tvsb2e0eo9a0MtumLI/G%0aqWn+7OikecbvLr/d6cZUF0ToWSxVNbtI2t3CKq1DHEZsPOYLbGB8Vg6bw6cuhPLJJJtzT16%0aoNRWSju1nn8YoKuMSQybpbkfMeYPUYQVV+qQ0F513/ADF30p+qQ0F513/MXfSrmRBzNNXqk%0a1FYaG727ieJ1kYli4jd126e8diiG1PVdz01edD01sdCIrveYqGq4jN4mJ3Xd7j6VOLmKs22%0ar+DTEK4wv4BmzuCTB3d7HPGcZXyxtYqtprNW6Bt+o6rSjrnLdWT21tGJt0Stc1oMuR8TLh0%0a59e5B9Kan1dp/SxphqK70dt8Z3uD4xJu8TdxvY+beHtVe7SNrGn36Iu50fra0U9+ZCZKVwe%0ayQuc3mWAOBGXAED0kLYjfJQ2x1Vt5+wuQCYRW+VsO+xu80l7cyt5E7oPLsHoVeaQvmgKHX2%0apqK+yaLr9OTFtXba51NSNMO9yNOWhoJAxyOOzJOXILF0Rts0fdtJWqtvOoLdQXOWBvjVPNK%0aGOZKOTuXcSCR6CFN9Mav0/ql1QNO3ejuRpt0zeLyB25vZxn58H2L591FqbZ1c9qNitlmOk7%0adpyhY6suVd4hT7lUejadpcw565JHecEFqvTQNRousgq6jQjLLwt5sdRJbIWMBcBlocWgZxk%0a9e9BLEREBERAREQEREHNn/ANPU/wC5n/qXSXNn/wBPU/7mf+pdJAREQU9eNvVntd3rbfLpf%0aV80lJO+B0kNAxzHlji0uaeIMg4yD3LU/VE2T8Uda/zcz/EUh2ra6uugb1YLjUUUU2jZ5DT3%0aKoY1xmpnu+I/u3PVz5jrjNjU08VTTxT08jJYZWh8cjDlrmkZBB7QQgpGl8JTTdXxPFdNavn%0a4btx/DoY3bru44l5H0LP+qJsn4o61/m5n+IsXgu/E1/8A+Ip/7lJtsm0Cr0pFbLNpmnjrtX%0aXiZsVFSvG81rc+VI8Ajyeo6jtPRpQSDZ1rWk11aKi4UNtutvjhnNOY7jCIpHENa7eADj5Pl%0aYz3gqQ1lfR0RaKyrp6cu+KJZGsz82SslJx/FYfHOH4zuN4vCzub+Oe7nnjOcZVI7dNIjV21%0aTZ1S11qqq+yZqWVromyBjGkMI33sxu5I7wguP4dtH4UoPzhn0qprvtLrtMba6O2Xq50NTo+%0a9QiOili3P8lnBAIe4HJySBk8sOaewrzqzYxsn0xpq5Xq4adIpqGB0zx4/U5dgcmj7p1JwB6%0aSuXsx2S7Oda6Kt1/qdESWw1gc5sDrpUyeSCQHA745HGRy6YQXf8O2j8KUH5wz6VnpLhRVrn%0aNo6unqHNGSIpWvIHpwVWf6nvZj+LZ/P6n/EUf2NaNZo/bRr2ltdpqqGwCnpm0b5GyOjf5LS%0a4Nkfne8ontOEF13Xxz4Mq/gswiv4L/FzMC6PiYO7vAEEjOM8woTsQ1tU640UKq6sZFe6Ook%0ao7hC1u7uStPd2ZaR68jsWxr636/rLjTP0RerRb6NsWJmV0Bkc6TJ5ggHAxhVRoaXWGmdukW%0amJ6mxVRubH3S9Pt1JuEDDsF7iAclxbyHnjvQTKs26W2lq56c6N1zIYpHRl8draWuwcZB4nM%0aLF9vy2fiTrz+am/4i9a61frgbW6fRuifgBnEtQuDpLoyUjPEe0gFh9DeWO/mtjgbcP962e/%0axav6EGq3b3bHED7Ctec+WTam/wCIrYus1TTWyrnoKYVdXHE58NOXhnFeBkN3j0yeWVV+zXV%0a+sqvabfdJa1FjdLb6GOqElrZIGkvLcc3nJ5O7hzVtoIFsj2iUuv7JM6SHxG+0L+Bcbe/IdB%0aICRkA8904OO4gjsWptB2pxaQ1VSafh05er3cKmk8cYy2xCVwZvOact68t3r6Vu1GzegG1Gl%0a1tbquot9YIXxVsFOAGVuQA0vz3Y59+GnljnXe02TUkXhHWF2jYLZPdvsffhlxc8RbnFk3ub%0aSDnphB3vtzXP9i7Xn83OWey7ZhXaqs9iuWjdS2We6Suip5bjT8Fji0ZdjPM45dO8Lx49tw/%0aBWhf5Wo/SULv8+uZtsWzD7PKSw07RWVXivwW+R2Tw27+/vk/k4x6UH0iortR1U3RWgrxfy2%0aN81LD9wZJndfK4hrAQMEjeIzjsypUvnLb3fKXVu1PR2zds2aLx2OouYafjE82xn/g3j/xtP%0aYgsC57UWaV2Y6e1RrO21QqLoYozS22MPcx8jHSNGHub963nzzkrjfqgrR+J2uf5rZ/iLT8L%0aMx0+h9LucWRQx6hpSScNa1oim9gCsj7Y+iPxy03/ADpB+kgr6o8Iix08Mk1RpLW0ULAXPe+%0a2xta0d5Jl5BWrpW+02ptN269UDJo6WuhbPEyYAPDXdA4AkZ+YlV7tc15pCv2YappaLVVgqa%0aqa3TsihhuML3vcWHAa0OySe4Lv7Df1oNI/wdF/Qg6m0m71Vg0BqG7W5zW1lFRSzwl7d4BzW%0akjI7V42YXmr1Ds90/d7k5jq2tpGTSuY3dBcRzwOxVFtste1f4E1fUtvth+xDgTv8VLP8o8W%0awctzwvjY/K9awbGdO7SLro6yU1zv1sj0LW22SAwUo3a2OF8L2sLXGLAeHFpzvHp29EH0Yqy%0a2D6vu2sbLqGpvkscstFeZ6KExxhmImNYQDjqfKPNcD9TtY/xt1r/OLP8ADVa7C9kVs1dZtQ%0aVFXf8AUlE6jvM9G1tDWNja9rWsIc4Fhy473M+gckH1suJfNWadsFRHT32/Wu2zyM4jI6yrj%0ahc5ucZAcQSMgjPoUI0ZsYtWlNS0d6pdRaorJqXf3YK2tZJC/eY5nlNDATjeyOfUBSvVOg9L%0a6rrIqvUVlpbhUxR8JkkwJLW5JwMHvJQYvtlaG/HHTn85Q/pLjam2z6E07LSNr77FIyrhM8E%0atJG6pjewPcwkPjBHJzHDGexVVs12d6SuW2TaRa6+w0c9vtz6YUkDgd2EOa7OOfbgK5tQWqx%0aaN2dXZ9utdJT0dsoKieKIRghpDXPwM56uJPzlBFv1RezX8Nz/mM36Kfqi9mv4an/MZv0V48%0aGXTtJS7GbHJV0dO+eqMtS5z4w4kOkdu8yPNDVafwTbvwfSfyLfoQbMErJ4I5YzlkjQ5p7wR%0akLIvwAAAAAAcgF+oCIiAiIgIiICIiAiIgIiICIiAiIgIiICIiAiIgIiICIiAiIgIiICIiAo%0a5rywXDUllZRWm/wBZYagTNlNXSDLy0Ags6jkcg+pSNEFB6DbqPTm352lrtq26X6h+BXVo8b%0aOAHl4A8nJ6YPP0qdbSdqFHoW8Wq1zWa73atuTHvgit0TZHncxkbuQSeeeWehUNZX0j/C8dG%0a2qhMg0/wC0PGRJv7+5+23eeOuOawbca+Sw7Ytn2oH2y519Db4qozigpzM8bzd0cuQ6ntI7U%0aEW2ka1uuqdY6Fu9HoDWkMFgrX1M7JbY/ekaTGcMxkZ8g9cdQp99vikhuNtpLnozVtr8fqY6%0aWGWuoxCwveQBzc7n1zy54WT7f1l/FTW381D9NQHajryLaFctFUlm07qandR3ynqZZK2gMbA%0azex1BPf2oPpmtp21dHPTSOkYyaN0ZdG4tcARjII5g8+oVc6F2T6O2esNa4NqrpKSJLncpAZ%0aC52c7pOA3PPpzPaSrNVEeGSA7ZXQA9Dd4B/7uVB0ftLbHPwbRfzvP8A4qfaW2Ofg2i/nef/%0aABV0P1PezH8Wz+f1P+In6nvZj+LZ/P6n/EQbWlNn2zPSlfPV2Klt0E88DqWXiV75mvjcQXN%0aLZHuaQd0diz6Z2Q6Z0vrh2pdPNqqB74nxvoYZiKZxd99u+jn5Od0ZyAMKnPCK2VaN0Vomhu%0aemrOaOudc4YDJ41NJ5Ba8kYe8jq0c8L6oQVr4Q2qhpTZVeJ4pNyurWeIUoBw4vkyCR6Q3fd%0a6l19j2l/sP2bWKzvYG1MVOJKgf/AGz/AC3+xziPmAVZ6l3tpvhC26xsBfp7R4FZWn72SpOC%0a1p7+YaMfkyK/0FD7QP8Aau2c/wAHz/1J1ae0bS9PrTRV2sNTujxuEiJ5H+blHNjvU4AqrNo%0aH+1ds5/g+f+pOr4QVD4M+qqi96Fksl2y296clNuqY3nyt1uQwn1At+dhVkX/Udl07T8e+3W%0ait0XYamdsefmBOT6lR+pXfay8JC3XofcrBq9nitV5rKjIG8eweVuOz+W9WxqbZzpTVGoKe9%0aahs8FwrqeEU8ZnJLAwOLgCzO67m49QeqD590dtPp7dtb2h3HTFjueqXXeWDxMW+E7pDA4Ev%0aJGWtJI57p6EqWbTdG7TdoddZKlkdlpbLDFT1jrRXyv3W1O4C9ku4CZA12QOgx2dc7+xuGkt%0aW2Ta1FTQxUtFTupN2OFgayNoZIeTR0HoC6FXtB1BtBmktuymjfDbyTHPqWuiLIYh0PAYecj%0auvXoeo7UEH1NqXa8zUtLoqmu+mp7zXRkSxWmF5NDCRjiSPc0BmAcjqeneM2xpCl0tsntmnt%0aIeONZcbnIRGSwmSrnxl8jgM4HQAnkOQyuBW1Wkdgml5p5pZbjqG4Evc+V+/WXKbvJ5lrMn5%0ahntJ57eyjRF1kvlRrzX+7JqmuZu09KObLbAekbR2Owefdk9pcSFk6i/1fuf71l/qFfM+wvb%0ado7RuzK1WO9zVza+mdMZBFTF7fKle4YOe5wX0xqL/AFfuf71l/qFVl4K8bHbD7CXMaTv1PM%0aj/AO8SIINatdWDaP4R+lqqxcaakhtdVTzNqId3JLJDjB6jBUm1Ndbhsg13RVshL9m9zDKR1%0aPFGGstMvMgta0ABpJJPacnta3OxqhrW+FLondaB/wCx6noPRKrU1PYqDU1grrPd4RNQ1kZj%0akaevoIPYQcEHsICCH7eqiN+xTVE8MjXxSUOWPachwc5uCD2g5WXRFZUWbYVYK2jopK2qpdP%0awTx0rOTpXCBrg0fOVGdtFko9H+DZebNbX1DqOkp4YI3VEpkeQZ4xzJ+foMAdAAOSsfQEXA0%0aJpyLGNy20zfZE0IPl2l0fc7bqbZ1q3Vhe7U+o9Rx1M7XZHBiy0sZjsPPOOwYHYvoXX9/2ez%0amSw63uVlJjcyV1HXTNBBxlriCe4+9Rbbx/rrso/8QM/6VPdS6V0dVvqbvqWx2Kd7Gb01ZXU%0asTiGtHVz3DoAO0oKR2h1Oxq0aMuldpej0dX3mFjTTUziJBId4Ajda4E8iTyPYuvZm7CqmzU%0aE9ezR8NZLTxvmjD2jceWguGCcjByMKutqlltOstL33UWktP26yaRsTP8AJ6ynoY4JbpOXhh%0aLSGg8JoJ+c+n4sp0JZtM6IZaLRtC05Y6q03WGOe2agqbfE4b72Bxp6hxbycCTuuPIj5uQXd%0aoXUOjqynZZtF3O1zw0cWW0tFKHCJmeuB0GT71DtRf7Tmk/4Dqf6zlYNg0rp2wzPqbBY7Vbp%0aZWbjpaOljiL25zgloGR0KrHXVypLN4Q+nblcpuBRUun6qWaUtLtxgc4k4AJ5IOTYNO2e2bT%0adTaN1NbIrvRyzO1ZauLGHyOe7yZWHpvHIwAeRDea049A7NNeaQum0Sns13qHT+M1ktK2qLJ%0aS9jnFzA0HdBOOQB7Qty2aute0HwjNO1mkJZK232m2VIrKsQvYzywQG+UAfjFvZzzy6Lr7HG%0at07tL2iaJlbil8ZF3oo3dDFMBvgDuBLG+1BxdD7ENmOr9JWu/UNuuDIK6EScM1ziY3dHNJH%0aUhwI9S6uhdG7OdXW40FmtVa2HSd1fBDWPfuvdK1++4NkB3nRknODjryx1XB0xe63ZXsv2jU%0aFXT1EDLJcJo7RLJG4MlbOcRbjiMOw7yjjpnmrR2I6WOkNmVltszS2sfF4zVZ68aTynA+kZD%0af+FB1tY6501o2n4upLxS0RLd5sTnb0rx+SwZcfUF8+bCtT6rrr1qf7CLDT1dmr9Qy11Tcay%0aXhiOFzgeG1nI75Zz7cZGQvoe46M07c9SRX+42ekq7tFC2COonZv7jWlxGAeQOXHnjPpVR7G%0ar7R6Ys+1a83ISeJUWpKuWXhN3nbuQOQ5Z6oOHtY1TtTrdnV+p9QaBo7dapKfFRVMuEchibv%0aDmGh5J7OxdvbL/sm0f8H2z+mFcDavt+0ZqjZ3fbLbPhPx2tp+HFxaYNbneB5ne5dF39sv+y%0abR/wAH2z+mFB0LLq/a+Y6CN+zmhbSkRtM3wlESGcvKxv8AdzwrpqZ4aSnlqKmVkMETS+SSR%0awa1jRzJJPQKjKDwmNBQUNPFJ8L78cbWnFKOoGPOU81VYLdtb0JaR49X0lorXQV7mxHcfPCW%0a73DeO45B7cEDuQUlqjXEO2ravYdEUklTBop88j5ZWZYbgYY3yHn2MyzA7ee91xi4Na6D1Ld%0aK+jOkdbzaWtdLSMpm0FPQtlZlpd5QO+3HklrcY+9UJvtpobH4S2zC22mlipKGmtlUyKGMYD%0aRwp/ae3PUlX+gpb7V20b9mCv8A5rb/AIqguhrdtF1TrPWFg+2dcKX7Hp2Q8fxJr+PvF4zu7%0aw3fid56r6jVFbDP16NsP7+g/rTILK2eafvmnbXU02pNTTajqZJuIyolpxCY2boG5gOdnmCc%0a+lfNO0uas13tjtd4oa+aktlPfqfT1uqYebhI070src8sh7hg9ox3L6s1XR3C46audHZqxtD%0acp6d8dPUubvCJ5GA7H9/Z159FR+tNKU2iqHYzYaQhwpdQ0/FlAxxZScvf63E+rAQcrUE1TP%0aZ7BYNr11orVVWC9R1ENZVxmVl5pohzIA7SHAEnkc9+9js681dsrqdH3WPS1y0rR3vgOdSS/%0aBsTvLHMNw6Mjysbuccs5V611soLg5rq6ipalzBhpmia/d+bIXzDoG6zx652gXizbPZdS2ys%0aufi0EkAibHCId4YaHD74OaeXoQSnQu0TZLctI2uq1BT6aoLu6ENqoJLewFsg5OIwwjBIyPQ%0aQpBsJl0tT3nV1PpjUFvuXwjXPubKWkhdGKWInAbgjGBkDl7Fw79tBl0/aai6XnY5NR0FOAZ%0aZ5HU+63Lg0Zw3tJA9aubTtJb/EKW4UVspaGSpgZI4RRNa4BwDt0kAZ/wDRB10REBERAREQE%0aREHNn/09T/uZ/6l0lzZ/wDT1P8AuZ/6l0kBCi07zb4LvaK621e8aasgfTy7pwdx7S04PYcE%0aoMV9tdBfrNWWu6wsqKGrjMUsbj1af6D2g9hUP2N6UvWiLFWWO73WC4W2nqXfBbufFZTnmGv%0aJ5fMB0588YAif6mXZ98ldfzv/ANE/Uy7Pvkrr+d/+iDF4L5Aj1/zH+sVR19SkWznZ9W23WN%0a81hrKtprjqOsldFTOhzwqWmBw1rAehIxnuHackmldiOxnSesW6rN5ZXE227y0UHCqNzEbem%0aeXM+lWb+pl2ffJXX87/APRBdgcD0IVT36t20Mvde2x2zR8lqE7xSuqXS8V0W8d0vw8DexjO%0aF2NnOyTTOz66VNw08ysbUVEPAfx598bu8HchjrkBT6UPMbxE5rZCDulwyAewkZGfag+Rdp9%0a32oa7vsWzK5U+n21sobWTsthkDWtaC4CV7nODR0djGc7nfhWbbTtxttvpaGisuhYqWmibDF%0aG102GsaMAD7p3AKOWbTu0PZTqu+6jdZKPWsd1fv1VXSSOZWNbknDWHOBz+K0O6N5jAUzpfC%0aF0PJaK2prp6y3XCkYTJbKunLKgu6bjerSc+nl1OEEOvu0nbBZtY2bTFTatHSXi6gughhEzt%0a1ozlzzxfJHJxz+SVN7HW7aX3qgberZo5lrdURirdTum4jYt4b5Zl5G9jOM9q5mxDTt2vupL%0antO1hTmC43RnCtlI7J8Vpew8+hIAA6csn75XagjG0XWVt0JpSrvd2f5EQ3YYQcOnkPxWN9J%0a7+wZPYvmzYRtKjtWo71qXXNDLCzUtZwBfcEwwyMAPi7h940BzcHuAzyGRe2o9mkGptpVBqO%0a/10lZa7bA3xO1PH3Jk+8S6R3eMbhx2kc+QAUR8HW1UF72d6ot93o4K2im1BViSGdgc13+b7%0aCgx7Q6XZ3qDWwvdRtLnsV4pqYUDvgy6xQEMDnOIJwXcy7vxyC43wbof9nnVH/wCsjfoUf0t%0adtNWbaJtIhvuh67UWbw8QOo7PHWtp2hzxuku+LnlyHctCl1DpJu3CrrnbOro+0OsoibaBYY%0azK2XitPGMHQDGW7/XnjtQWnsrotA2PWdRXWnaFPqK+3OEUmK+5R1MsgBBABADiRu955Kf7R%0aNGnWdvpaUXy72bgSmXi2yfhPfyxuuPaOeVQdTd7BddtuzU6d0fXaZEdRUcYVVqZQ8fLG7uN%0a3427g9em96V9UIKG2OUFbp3bZrPTc19u93oqGhp3xOuNS6VwLwxxOOg+MRyHRa+1C13q7+E%0aZYaXTV8+ArgbA9wq/Fmz4aJZMt3XcufeunoitppfCh2gxx1EL3uoKVoa14JJYyMOHzg8j3L%0aX1tqC0WDwmrNW3q5UtFSw6de2SSaQNDXGWTA+c9g6oNXTNu1rqeStjsW2yCslo5nQVETLNC%0aHxua4tOWk5xkHB6HsK4mr6W4aQ1ppm6a11/Jqm722Z8lBY6O1tbUzOe3BADHeSDgc3Ds5ZW%0a/fLpojabrSkboYX6l1KXOZ9ktppHxRQkNJ+7k7pe04A5jt6gLDoKWDYzeZafaJYtyprZXBm%0asIi+pZUbx+LK52XRHpy7epHLeQXjqC+VtBoStvlJaamWvioTVMt7scTf3M7jsHqO3Gehxlf%0aM1n0ZcbBrzZlf9Tve/U+ortUVlbvnnG3dYWMx2EbxJHZnHYvrOiqqeupIaqinjqKaZgfHLE%0a4Oa9p5ggjkQqi20frr7Iv4Rqf6saCSa+v2ziskdYtcXKxyPpZWzOo66ZoMb9zyXEE8juvPq%0acqk2n1ux+y6IuFfpGg0bcr3EYuBSu+6h+ZGh3ktcCcNLj17FeGptK6KlNZe9TWKwPcG79TW%0a11JETutAGXPcOwADn3BfLu12zW7Vej7zq3S+n7fYdJ2cxx0U0FDHBLdJXzMjdIcAERNBOB2%0an1gBadvj2DS0FNJUjR7J3xNdIziNG64gZGM96tHRGodI3Ckba9G3O21NPQxACnopQ4Qs6Dk%0aOgVLaKsul9E1Vv05tD03Yaiir2NktF/qLfDuzbwDuBO4t8mRuThx5OGFfFh0tp+wSSzWCyW%0ay2yTNDXvo6VkReOoBLQMhBV23LanoyHQmorJFfqSqulZRy00UFITNh7mkYc5uWt9ZUb2Mar%0a1tftKWLTln0xUWyxx299JJqCY82O4TgyaJjt0OAeWnALsgHp2SzaJs30hpnZjrKss1hooa1%0a9vqZDUuZxJQXNJO652S0egYClWwz9aDSP8HRf0IKg0/bNbXnXV/wBKN2sXeludoax7hUWqM%0acdjvv2ASnLRlvM+cFtDZJqbZ9py8V9JtVqbfb2cS4VXDtbfLfu+U7nL8Y7oHsUq26abuNur%0arftI0k1vw5YmHxuAnArKTnvNPeQCfUTjmGqFXbVFb4QtzodM6ZgqrfpGDhVN7q5QA9x6iFv%0aZyIIHeRno3mFh+DVXaku2zWO66urpq2prqmSWmfMAHNgAa1o5Aci5ryPQQrWWvb6Ont9BT0%0adFE2Glp42xRRsGAxjRgAegAKF6+2saQ0JWtotQ3GSOvdGJW00UD5HlpyAcgbo6HqexBDdkf%0a6/e1n90pP6rlYW1WwXHVOz682OzTU0FbXRCFslS5zYw0uG9ktBPxd4dOq+d9Ea71E3aNrPU%0aWjdC3i9U1/fCad8zDAyNrARlzsObzz03h86vnZjX69uJuM+0C1W21Ru4fiVPSSb72/G3+Id%0a5wJ+JjB7+SCA6f0ftrsNkobTbdR6RZRUULYIWuhkJDWjAyeFzPpWGg1NtNsW13Sul9XXeyV%0alPdhJK8UFPghjGOPMua0jm3sV/qidR5rfC80rGTllDZJJcdznCdv8AQ4IL2REQEREBERARE%0aQEREBERAREQEREBERAREQEREBERAREQEREBERAREQEREBQ/atU6pptHVA0JSR1F6mkZAxz3%0aAcFrzumQA8iW5B58gMnnjBmCIKDpfB4pafSkUkV4qY9dsn8e+HA9xPH6luOpZnt+MTz9C3q%0abV22Owxikveg6PUD4/JFbb65sIl9JackH/hb8yu5EFMfbO2j/ALD9d/OzP8NPtnbR/wBh+u%0a/nZn+GrnRBFNnuoL9qG3VNRqXS8unJ45eHHBJVCcyNwDvZDRgZOPUq38MKGao2XULaaJ8sn%0awtCd1jS7/u5e5XmiCmfHtvH4L0L/Gn/AE08e28fgvQv8af9NXMiD5P2+SbUqvR9DHrS36cZ%0abBcYXNNr4rpeJuvxkOcRu43s8u5fWCIgxthiZNJM2JjZZAA94aA5wGcAntxk+1VftF2m6h0%0anqN1ttmzy83+l4TJW1tFxCwk5y07sTgCCOme5WoiD5z0bT6w2hbc7PrO/aWq9N2mz0ckMcV%0aXkOe4tkA+M1riSZCc7uAG+36MREGpW26irpKd9dR09S+nfxIXTRh5jfjG83PQ4JGQoftG2l%0aW7QdVRw3K03yuNUxz2Ot1K2Vo3TggkuGDzCnaIKM2Bur7lq7aJrOttNdbLbdp4TSx1UJbK9%0asbX5O71PIt6Z5kgZwvx21LUWtpHWvY9p14pGkxuvlyj4NLD6WM++I7uo81XovEUbIo2siY1%0ajByDWjAHqQVFaNhFhmoK+TW9RU6lv1wbiouNS8h0Z7oRnyAOz2dOSjdPcdY7D6uGivLavVO%0agXyCOCtjbv1VCCcNa4do7AOh5YI+KvoRfhAIwQCPSg5t8kEumrhI0OaH0kjgHNLSMsPUHmD%0a6F8z7DY9rjtmdqOjZtNNse9NwBWh/FzxX72cDHxt7HowvqpwDgQQCDyIK8wxRwsDImNYwdG%0atGAPUgpHSmjNo1Xtasuq9dTWJ8NvpZqYCge4Ow9rseSW8+bu9WJtH1Nd9LWmmq7Fpir1JNJ%0aOIn09LIWPjbuk7/Jrsjlj1hS1EHzRtDvm0janp9+laTZ1V2OmrJY/GKutqMhrWvDu1rcDLQ%0ae04HIL6NtVI2gtlJRtO82nhZCD3hrQP7ltIgpvbx/rrso/8QM/6VkuGzjUeudT1E20a7xO0%0axTVJNFZbfvMjnY0+Q+c9ScY5ZPPoR0NvOjY8tL2tcWnIJGcH0L0grDwgqWCi2E6kpaOGOCm%0ahpo2RxRNDWsaJWYAA5AKSWiy27UOzW02u9UkVZQVFtgbJDIMg/c28x3EdQRzClZAIwRkIBh%0aBWOznQ+pdEakmoYNRfCGhuCTTUlY0vqKZ+RhjX+YBnn05Y3R1XM1RFHP4S2loZ42SRSWGqa%0a9jxkOBc7IIPUK4VjMMRmbMY2GVowHlo3gO7KCH61ff9N2enOzrS1BcqqSfdmpuJHStazdPl%0a5JaCc4GPSoC3UO15te+ubsqswrXsEbqgXKnEjmjo0u4mSPQryRB8y7RKXbDrkWSG4aAo4aG%0a3VzK6SmZdIC2pc3o15Mnxebh61YemdTbVqy/0NPf9BUFvtUkgbUVTLlFI6JneGh5J9itdEE%0aG2g7Qho2tpqZ2mdRXjxiIyNktdIJmNION1xyCD0PTtUZ8G+2Xalsup7pe7ZU2uS83qevhpq%0alpbI2N4BGQeY55HPuz2q30QV74QX6zGrP3p/1NUD2y/wCybR/wfbP6YVf3VeXNa9u65ocO4%0ahBr2n/RVH+4s/qhbSdiIKU1rS1D/Cj2e1DIJXU8dvqg+UMJa3MU+MnoFdaIgpW47Z9Q0lZU%0a00eyvVc7oZHRh8cEhZJgkZDhGcg45FPB40/qKC7a01Vqq2vtVRqGrZLFRyfHja0yHmOoH3Q%0aDng+STjmrqRAVP7ev9Zdlv/iaD+kK4F+EA9R0QVDtG1xfLte6zQmzy31Tr4QI626TxOjp7f%0aG4fGDiPKdunII9W8pNabXS7KtmUVJZ7ZX3ZlujaXQUUW/UVL3OG+8N7TlxdjsAwOinAaASQ%0aBk9fSv1B857TtT6k2o6Vk0lYtAaot76+eES1d0pTTwxMbI1+STyPNo9S+h6SFtNSwwM+LEw%0aMHzAYWVEBERAREQEREBERBzZ/wDT1P8AuZ/6l0lzZ/8AT1P+5n/qXSQEREBERBR3gu/E1/8%0aA+Ip/7leK8tY1ud1oGeZwF6QFUmrtuNnsWo63T9FY7/eLzSO3JIKKlyAcZHPOcEEcwCrbXl%0arGNc4taGlxy4gdT6UFIjUm2TV7d2xaXt2kqN//ANausvFmaO8MxkH0Fiy23wf7PXy1Vw2hX%0aSv1Te6pm6+plkdCyLu4bWnIx6Tj0BXWiChHbOdoWzvMuzLUhu9qj5iyXgh2B5rH8gPVuetT%0aDZftLrdV3arsd+0vc7FfKKLizslZmAtzgFrzg8z0GDnngnCstEBU34Lf+pmof/ENZ/RGrkX%0aiOKOIFsTGsBOSGjHNB8z6Dv8Aq2y7RdpzNKaO+yKKW9vMz/hGOl4JDn4GHjys8+nct2nftQ%0ah2r1OtvtaEumtYtvifwzT4H3Rr9/f/AOHGMdvVfRUUEUTnuiiYxzzl5a0AuPee9ZEHzRqG+%0aaovW27ZgdWaT+x0w1FTwB4/HVcfLG73xB5OMN69d70K2ds9w1bR6UZT6CoDU3avqG0nHDh/%0akjXZzLg93TPRuc9inT4YpJGSSRsc9nNjnNBLfmPYsiCgYvB+Nm07bq3S96lpNe0Ujql11e5%0axZUyO+Mx4OfI7ByPU5ByVwK616sOpZbzq3YvbNQ3pzWMfW09wbwZd0YDuE7fGcAcyM8gvp1%0aEFJ020baDSwMhpdjVVDCwYayO5sa0D0ARLxX7Qte3CjmpK/YvUVNLM0skhmucb2PB7CDFgh%0aXeiCLbN7ldLnppj7zpn7GZIX8CGg44lxE1rd05DWgDqAO4KCbaP119kX8I1P9WNXIvLmMc5%0arnNaS3oSOnzIKfl2bah1rqSas2nXaGexUtS51DY7flkEjQTuPmPUkjnu5PzgZCz+E7BFS7B%0aL/BTRMhgiFKxkcbQ1rGioiAAA5AK21+EAjBGR6UEcksFr1PoaktV9o4qygnpIg+OQdu4MEH%0aqCOwjmFF9mmi9UaKvlVb5NR/CmjGw/5FBVt3qmB+eTN/zQPV0wGqzEQUJto13qWtotSaNtG%0az6/1bqljqNlxjie+BzXj47SGYPI9/I9vJbsmrL1su2eaK09T6TuN61BPQNjbDT8445Ghu81%0a7m5ORvDsx6VdyIPn2HZxr3aZNHVbVrx8GWXeEjbDbHbu9zyA8jI9pcf2q6+pNi8lmrYr5sj%0auH2OXmGNsb6Vzi6mq2tHR4OcH0kEE88A+UrrRBTeidq2oDqmg0nr/AEhW2y91TjHDVUo36a%0aYtaXFwJPIYBPkl3qVp1FjtNTdG3KotlFNcWxiJtVJA10rWAkhocRkDJJx6V0CASCQDg5HLo%0av1AWpd5KyK1Vslshjnr2QvdTxSO3WySBp3Wk9gJwMrbRBSR1htrIw3ZrbAewm6RY/tVn2Xa%0aH1bJtGuevdoTqGC5z0opKaho3bzYWcs5PPsbjqc7zj3K5kQEREBERAREQEREBERAREQEREB%0aERAREQEREBERAREQEREBERAREQEREBERAREQEREBERAREQEREBERAREQEREBERAREQEREBE%0aRAREQEREBERAREQEREBERAREQEREBERAREQEREBERAREQEREBERAREQEREBERAREQEREBER%0aAREQEREBERAREQEREBERAREQEREBERAREQEREBERAREQEREBERAREQEREBERAREQEREBERA%0aREQEREBERAREQEREBERAREQEREBERAREQEREBERAREQEREBERAREQEREBERAREQEREBERAR%0aEQEREBERAREQEREBERAREQEREBERAREQEREBERAREQEREBERAREQEREBERAREQEREBERARE%0aQEREBERAREQEREBERAREQEREBERAREQEREBERAREQEREBERAREQEREBERAREQEREBERAREQ%0aEREBERAREQEREBERAREQEREBERAREQEREBERAREQEREBERAREQEREBERAREQEREBERAREQE%0aREBERAREQEREBERAREQEREBERAREQEREBERAREQEREBERAREQEREBERAREQEREBERAREQER%0aEBERAREQEREBERAREQEREBERAREQEREBERAREQEREBERAREQEREBERAREQEREBERAREQERE%0aBERAREQEREBERAREQEREBERAREQEREBERAREQEREBERAREQEREBERAREQEREBERAREQEXni%0aM89vtTiM89vtQekXniM89vtTiM89vtQekXniM89vtTiM89vtQekXniM89vtTiM89vtQekXn%0aiM89vtTiM89vtQekXniM89vtTiM89vtQekXniM89vtTiM89vtQekXniM89vtTiM89vtQekX%0aniM89vtTiM89vtQekXniM89vtTiM89vtQekXniM89vtTiM89vtQekXniM89vtTiM89vtQek%0aXniM89vtTiM89vtQekXniM89vtTiM89vtQekXniM89vtTiM89vtQekXniM89vtTiM89vtQe%0akXniM89vtTiM89vtQekXniM89vtTiM89vtQekXniM89vtTiM89vtQekXniM89vtTiM89vtQ%0aekXniM89vtTiM89vtQekXniM89vtTiM89vtQekXniM89vtTiM89vtQekXniM89vtTiM89vt%0aQekXniM89vtTiM89vtQekXniM89vtTiM89vtQekXniM89vtTiM89vtQekXniM89vtTiM89v%0atQekXniM89vtTiM89vtQekXniM89vtTiM89vtQekXniM89vtTiM89vtQekXniM89vtTiM89%0avtQekXniM89vtTiM89vtQekXniM89vtTiM89vtQekXniM89vtTiM89vtQekXniM89vtTiM8%0a9vtQekXniM89vtTiM89vtQekXniM89vtTiM89vtQekXniM89vtTiM89vtQekXniM89vtTiM%0a89vtQekXniM89vtTiM89vtQekXniM89vtTiM89vtQekXniM89vtTiM89vtQekXniM89vtTi%0aM89vtQekXniM89vtTiM89vtQekXniM89vtTiM89vtQekXniM89vtTiM89vtQekXniM89vtT%0aiM89vtQekXniM89vtTiM89vtQekXniM89vtTiM89vtQekXniM89vtTiM89vtQekXniM89vt%0aTiM89vtQekXniM89vtTiM89vtQekXniM89vtTiM89vtQekXniM89vtTiM89vtQekXniM89v%0atTiM89vtQekXniM89vtTiM89vtQekXniM89vtTiM89vtQekXniM89vtTiM89vtQekXniM89%0avtTiM89vtQekXniM89vtTiM89vtQekXniM89vtTiM89vtQekXniM89vtTiM89vtQekXniM8%0a9vtTiM89vtQekXniM89vtTiM89vtQekXniM89vtTiM89vtQekXniM89vtTiM89vtQekXniM%0a89vtRBz0REBERAREQEREBERAREQEREBERAREQEREBERAREQEREBERAREQEREBERAREQEREB%0aERAREQEREBERAREQEREBERAREQEREBERAREQEREBERAREQEREBERAREQEREBERAREQEREBE%0aRAREQEREBERAREQEREBERAREQEREBERAREQEREBERAREQEREBERAREQEREBERAREQEREBER%0aAREQEREBERAREQEREBERARb3Aj833lOBH5vvKDRRb3Aj833lOBH5vvKDRRb3Aj833lOBH5v%0avKDRRb3Aj833lOBH5vvKDRRb3Aj833lOBH5vvKDRRb3Aj833lOBH5vvKDRRb3Aj833lOBH5%0avvKDRRb3Aj833lOBH5vvKDRRb3Aj833lOBH5vvKDRRb3Aj833lOBH5vvKDRRb3Aj833lOBH%0a5vvKDRRb3Aj833lOBH5vvKDRRb3Aj833lOBH5vvKDRRb3Aj833lOBH5vvKDRRb3Aj833lOB%0aH5vvKDRRb3Aj833lOBH5vvKDRRb3Aj833lOBH5vvKDRRb3Aj833lOBH5vvKDRRb3Aj833lO%0aBH5vvKDRRb3Aj833lOBH5vvKDRRb3Aj833lOBH5vvKDRRb3Aj833lOBH5vvKDRRb3Aj833l%0aOBH5vvKDRRb3Aj833lOBH5vvKDRRb3Aj833lOBH5vvKDRRb3Aj833lOBH5vvKDRRb3Aj833%0alOBH5vvKDRRb3Aj833lOBH5vvKDRRb3Aj833lOBH5vvKDRRb3Aj833lOBH5vvKDRRb3Aj83%0a3lOBH5vvKDRRb3Aj833lOBH5vvKDRRb3Aj833lOBH5vvKDRRb3Aj833lOBH5vvKDRRb3Aj8%0a33lOBH5vvKDRRb3Aj833lOBH5vvKDRRb3Aj833lOBH5vvKDRRb3Aj833lOBH5vvKDRRb3Aj%0a833lOBH5vvKDRRb3Aj833lOBH5vvKDRRb3Aj833lOBH5vvKDRRb3Aj833lOBH5vvKDRRb3A%0aj833lOBH5vvKDRRb3Aj833lOBH5vvKDRRb3Aj833lOBH5vvKDRRb3Aj833lOBH5vvKDRRb3%0aAj833lOBH5vvKDRRb3Aj833lOBH5vvKDRRb3Aj833lOBH5vvKDRRb3Aj833lOBH5vvKDRRb%0a3Aj833lOBH5vvKDRRb3Aj833lOBH5vvKDRRb3Aj833lOBH5vvKDRRb3Aj833lOBH5vvKDRR%0ab3Aj833lOBH5vvKDRRb3Aj833lOBH5vvKDRRb3Aj833lOBH5vvKDRRb3Aj833lOBH5vvKDR%0aRb3Aj833lOBH5vvKDRRb3Aj833lOBH5vvKDRRb3Aj833lOBH5vvKDRRb3Aj833lOBH5vvKD%0aRRb3Aj833lOBH5vvKDRRb3Aj833lOBH5vvKDRRb3Aj833lOBH5vvKDRRb3Aj833lOBH5vvK%0aDRRb3Aj833lOBH5vvKDRRb3Aj833lEGRERAREQEREBERAREQEREBERAREQEREBERAREQERE%0aBERAREQEREBERAREQEREBERAREQEREBERAREQEREBERAREQEREBERAREQEREBERAREQEREB%0aERAREQEREBERAREQEREBERAREQEREBERAREQEREBERAREQEREBERAREQEREBERAREQEREBE%0aRAREQEREBERAREQEREBERAREQEREBERAREQEREBERAREQEREBERAREQEREBERAREQEREBER%0aAREQEREBERAREQEREBERAREQEREBERAREQEREBERAREQEREBERAREQEREBERAREQEREBERA%0aREQEREBERAREQEREBERAREQEREBERAREQEREBERAREQEREBERAREQEREBERAREQEREBERAR%0aEQEREBERAREQEREBERAREQEREBERAREQEREBERAREQEREBERAREQEREBERAREQEREBERARE%0aQEREBERAREQEREBERAREQEREBERAREQEREBERAREQEREBERAREQEREBERAREQEREBERAREQ%0aEREBERAREQEXM+HbZ8IeI+OxeNZ3dzn17s9M+hdNARY4Zopml0MjJGg4JY4HBWRAREQEREB%0aERAREQEREBERAREQEREBERAREQEREBERAREQEREBERAREQEREBERAREQEREBERAREQEREBE%0aRAREQEREBERAREQEREBERAREQEREBERAREQEREBERAREQEREBERAREQEREBERAREQEREBER%0aAREQEREBERAREQEREBERAREQEREBERAREQEREBERAREQEREBERAREQEREBERAREQEREBal3%0alfBaa2WH/ORwPe3HeGkhcHaBeJrXa4mUjzHPUPLQ8dWtA549PMKJaO1BWR3eGkq55KimqXc%0aJzJXF2CeQIz6VOkbRXJ3t7J3s5yrB1teKlmnbXA17mvrIQ+Zw5EjdGR6yfcs42fU3wjxfGn%0a+J729wd3ysebvZ6enC6+rNOtvlJCyKRsM0BPDJHk4OMg+wKdmlf6GrZ6TUVNHC48Od3DkZ2%0aEd/q6q4VX9FaafRsRul0kFTU54cMcQ5Akczk+jPzetdfT2saW71opXwPppnZ3Mu3g70Z5c1%0aEkJSiIoSIiICKL7RNQXnTljirNPacn1FWPqGxOpIZuEWsLXEvzuu5AgDGPvlXP219on7D1y%0a/nD/80gu5F8+ak276u0zbvH79strKCj3xHxprjhu8c4H+a9BXUbtY2huaHN2P3IgjIPwh/w%0aDmkF3oqR+2vtE/YeuX84f/AJpWdoW83S/6dhr75Y5rFXPe9rqGWXiOYAcA72B1HPogkCIiA%0aiIgIiw1hnFJOaRrHVAY4xB/xS7HLPozhBmRUp8Ibe/wPon+PL/iLHU3fbtTU8s89q0QyKJh%0ae9xfLgADJP8AnEF3ovnDQG0PbNrqxG72KzaS8S4roQ6dssZcWgZIHF6c8Z7wVJPhDb3+B9E%0a/x5f8RBdaKK7O5tYT2modr6ltVNcRORC22lxjMW6ME7zid7O96sKVICIiAiIgIiICIiAiIg%0aIiICIiAuXPfbdT3yK0T1AjrpWcRjHAgOGSAAemeR5LqLgav0xS6koRHKeFVxc4Kho8qN394%0a9CDvooLpLU1XS3D7HtVDhXOPlDUE+TUN7Off6e35+s6QEREBERAREQEREBERAREQEREBERA%0aREQEREBERAREQEREBERAREQEREBERAREQEREBERAREQEREBERAREQEREBERAREQEREBERAR%0aEQEREBERAREQEREBERAREQEREBERAREQEREBERAREQEREBERAREQRvXFklvVtj8VANTA4uY%0a0nG8D1GfZ7FF9JaTuLLxBVV8Pi8MDt/wAojLiOgAHpwrMUE1FqOpuVU60ada6SR2Wvmaeve%0aGnsH5SmENbWGr6hlY+itMojZH5MkzQCXO7QD2Ad65mntY11FVtFwmfU0jjh+/zc30g/3LsW%0aXTD7fZ7u+7UtM+Qwl0JIDy0hrs4PZ2KHVVnq6W1U9wlawU05DWEOyc4J6eoqeyE02nf5RbL%0abUwHfpy8+U3od4Aj+gqIaUifNqO3NjByJmuOO4HJ9wKkdgq6iz2inF7ijnslWcM3sPMZOT8%0aXu5dFOLXQW2nYJ7bT07GyDIkiaPKHz9yeHZLoIiLlIiIgIiIKO8MX9aAfwjB/Q9T7T+0TTV%0a01RW6Xp7g1t7oN1j4JRucQ7oJ4ZPxsdDjnyPZzUB8MX9aAfwjB/Q9SvaRsrsmv7dTzzb9vv%0asDGmlulMMSxkc2g4xvNB7Oo7CEFjIqC0ltL1FoTUNNo/a3A95meIrffYWF8dSCcAPwOZ5gZ%0a6jI3h98r9QEVNaq2MXS+aiuF0h2h6it8VVM6VtLTvcI4gfvW4eOXqXK+0FeP2UdU/yj/8RB%0afSKhftBXj9lHVP8o//ABE+0FeP2UdU/wAo/wDxEF9IqKo9hF3p6uCZ203U0oje15Y+R+HYO%0acH7p0KvVBVW2HaJf9I6k0zZdMWejuldejK1kdRKY/KYW4AOQOe8evcotqy5ba9Q6audnOhr%0aXSNr6d9O6aK5RFzGuGDjMnXBIW3tm/X12R/vio/+WruqZBFTyyOOAxhcT3YCD560B9t/ROk%0abfYLbs/tUlPRtcOI+5RBz3OcXOccSdSSV0KjantDsWrNLWrV+kLXbYL5Xx0cckdYJXYL2Nc%0aQGuOCA8Hmur4KFfX3LZSKq61lTWTur5gJaiV0jt0BoxlxJx1XO8In9cbY7/Do/tadBeyIiA%0aiIgIiICIiAiIgIiICIiAiIgIiw1dTDR00lRVStigjaXPe44ACDia1sVuvdok+EXtpzA0vjq%0auhhPfnu7wuRstvlwu9sqIrg0zMpXiOOtwQJxz7+ZIwOfpGefXlOdXbRrgWsMtJpenfzd0dU%0auH19XzqxqKlgoaWKmpImwwRDdYxowAEGdERAREQEREBERAREQEREBERAREQEREBERAREQER%0aEBERAREQEREBERAREQEREBERAREQEREBERAREQEREBERAREQEREBERAREQEREBERAREQERE%0aBERAREQEREBERAREQEREBERAREQEREBERAREQEREHL1Q+SPT1wfDnfELuY6gY5+5QfZjNCy%0aurYnPaypljAicfRnIHuOPQrKkY2SNzHgOa4EEHoQq8uGz+oFU59tq4hETlolJa5noyAc/Op%0ahDr2ygu1Dab58MVDpy+FxjcZS8fFdnGenULSltdRe9B2qGgMbpGODiHOx0DgfXzX5DpC9PY%0aWVV9kbGRgtY97wR3YJC/PsJuNHERbL09meZb5UYJ+dpP8AQgwazpZaHRlpppwBLFIGuwcjO%0a65dLZhNLJZZ43kmOOYhmezIBI/v9a402kNQ1j2xVtc2SEHOZJ3PA9IBHVTuxWuGz26OkgJc%0aG83PPVzj1KeQ6CIihIiIgIiIKO8MX9aAfwjB/Q9XbS/9lh/aD+hVX4TGmLzq7ZsLbp2idW1%0a3jsUvCa9rTugOycuIHaFalO0tgja4YIaAfYgxVlDS1pgNZTQ1HAkE0XFYHcN46ObnoR3hbK%0aIgIiICIiAiLWuQqzbqoW10La7hO4DpmlzBJg7u8AQSM4zghBCtb6Cm1Jr/AEdqKOvjgjsMk%0aj3wOjLjNv7vQ55Y3VFduu06koLTU6S0pL8KauurTRx01GeI6n3xhznEdHYJwOvaeQXHGzza%0atrc513rNlmtz/jW+0DDiO1pLcD2uerK2d7MNLbP4CLBbx445u7JW1B4k7x+27B6GgD0IKd0%0aVqHVmwqwUtl1tpc1WmmOc9t1tTuIYS928RIDyOCcc93py3lObtR2LbHddGag0xqWldFp6uF%0adLAIy6R/lxu3HNJDoz9zxkg9VbsjGyscyRocxww5rhkEdxCpnW2wW011f8NaHrZtKagYd5k%0atES2Fx9LARu5/JwO8FBdCKKbM6bVVJpOCHXdZTVl7bI8Olp2gNLAcNyQACSBnOB16ZClaAi%0aIgIiICIiAiIgIiICIiAiIgKJar01W6ju1JFU1jY7DE0PkgjJD5JMnr2Yxjnnlz5dqlqIMNJ%0aTw0lNHT00TYoI27rGNGA0LMiICIiAiIgIiICIiAiIgIiICIiAiIgIiICIiAiIgIiICIiAiI%0agIiICIiAiIgIiICIiAiIgIiICIiAiIgIiICIiAiIgIiICIiAiIgIiICIiAiIgIiICIiAiIg%0aIiICIiAiIgIiICIiAiIgIiICIiAiIgIiICIiAiIgIiICIiAiIgIiICIiAiIgIiICIiAiIgI%0aiICIiAiIgIiICIiAiIgIiICIiAiIgIiICIiAiIgIiICIiAiIgIiICIiAiIgIiICIiAiIgIi%0aICIiAiIgIiICIiAiIgIiICIiAiIgIiICIiAiIgIiICIiAiIgIiICIiAiIgIiICIiAiIgIiI%0aCIiAiIgIiICIiAiIgIiICIiAiIgIiICIiAiIgIiICIiAiIgIiICIiAiIgIiICIiAiIgIiIC%0aIiAiIgIiICIiAiIgIiICIiAiIgIiICIiAiIgIiICIiAiIgIiICIiAiIgIiICIiAiIgIiICI%0aiAiIgIiICIiAiIgIiICIiAiIgIiICIiAiIgIiICIiAiIgIiICIiAiIgIiICIiAiIgIiICIi%0aAiIgIiICIiAiIgIiICIiAiIgIiICIiAiIgIiICIiAiIgIiICIiAiIgIiICIiAiIgIiICIiA%0aiIgIiICIiAiIgIiICIiAiIgIiICIiAiIgIiICIiAiIgIiICIiAiIgIiICIiAiIgIiICIiAi%0aIgIiICIiAiIgIiICIiAiIgIiICIiAiIgIiICIiAiIgIiICIiAiIgIiIMfHj873FOPH53uK0%0aUQb3Hj873FOPH53uK0UQb3Hj873FOPH53uK0UQb3Hj873FOPH53uK0UQb3Hj873FOPH53uK%0a0UQb3Hj873FOPH53uK0UQb3Hj873FOPH53uK0UQb3Hj873FOPH53uK0UQb3Hj873FOPH53u%0aK0UQb3Hj873FOPH53uK0UQb3Hj873FOPH53uK0UQb3Hj873FOPH53uK0UQb3Hj873FOPH53%0auK0UQb3Hj873FOPH53uK0UQb3Hj873FOPH53uK0UQb3Hj873FOPH53uK0UQb3Hj873FOPH5%0a3uK0UQb3Hj873FOPH53uK0UQb3Hj873FOPH53uK0UQb3Hj873FOPH53uK0UQb3Hj873FOPH%0a53uK0UQb3Hj873FOPH53uK0UQb3Hj873FOPH53uK0UQb3Hj873FOPH53uK0UQb3Hj873FOP%0aH53uK0UQb3Hj873FOPH53uK0UQb3Hj873FOPH53uK0UQb3Hj873FOPH53uK0UQb3Hj873FO%0aPH53uK0UQb3Hj873FOPH53uK0UQb3Hj873FOPH53uK0UQb3Hj873FOPH53uK0UQb3Hj873F%0aOPH53uK0UQb3Hj873FOPH53uK0UQb3Hj873FOPH53uK0UQb3Hj873FOPH53uK0UQb3Hj873%0aFOPH53uK0UQb3Hj873FOPH53uK0UQb3Hj873FOPH53uK0UQb3Hj873FOPH53uK0UQb3Hj87%0a3FOPH53uK0UQb3Hj873FOPH53uK0UQb3Hj873FOPH53uK0UQb3Hj873FOPH53uK0UQb3Hj8%0a73FOPH53uK0UQb3Hj873FOPH53uK0UQb3Hj873FOPH53uK0UQb3Hj873FOPH53uK0UQb3Hj%0a873FOPH53uK0UQb3Hj873FOPH53uK0UQb3Hj873FOPH53uK0UQb3Hj873FOPH53uK0UQb3H%0aj873FOPH53uK0UQb3Hj873FOPH53uK0UQb3Hj873FOPH53uK0UQb3Hj873FOPH53uK0UQb3%0aHj873FOPH53uK0UQb3Hj873FOPH53uK0UQb3Hj873FOPH53uK0UQb3Hj873FOPH53uK0UQb%0a3Hj873FOPH53uK0UQb3Hj873FOPH53uK0UQb3Hj873FOPH53uK0UQb3Hj873FOPH53uK0UQ%0ab3Hj873FOPH53uK0UQb3Hj873FOPH53uK0UQb3Hj873FOPH53uK0UQb3Hj873FFoogIiICI%0aiAiIgIiICIiAiIgIiICIiAiIgIiICIiAiIgIiICIiAiIgIiICIiAiIgIiICIiAiIgIiICIi%0aAiIgIiICIiAiIgIiICIiAiIgIiICIiAiIgIiICIiAiIgIiICIiAiIgIiICIiAiIgIiICIiA%0aiIgIiICIiAiIgIiICIiAiIgIiICIiAiIgIiICIiAiIgIiICIiAiIgIiICIiAiIgIiICIiAi%0aIgIiICIiDocNnmN9icNnmN9i9Ig88NnmN9icNnmN9i9Ig88NnmN9icNnmN9i9Ig88NnmN9i%0acNnmN9i9Ig88NnmN9icNnmN9i9Ig88NnmN9icNnmN9i9Ig88NnmN9icNnmN9i9Ig88NnmN9%0aicNnmN9i9Ig88NnmN9icNnmN9i9Ig88NnmN9icNnmN9i9Ig88NnmN9icNnmN9i9Ig88NnmN%0a9icNnmN9i9Ig88NnmN9icNnmN9i9Ig88NnmN9icNnmN9i9Ig88NnmN9icNnmN9i9Ig88Nnm%0aN9icNnmN9i9Ig88NnmN9icNnmN9i9Ig88NnmN9icNnmN9i9Ig88NnmN9icNnmN9i9Ig88Nn%0amN9icNnmN9i9Ig88NnmN9icNnmN9i9Ig88NnmN9icNnmN9i9Ig88NnmN9icNnmN9i9Ig88N%0anmN9icNnmN9i9Ig88NnmN9icNnmN9i9Ig88NnmN9icNnmN9i9Ig88NnmN9icNnmN9i9Ig88%0aNnmN9icNnmN9i9Ig88NnmN9icNnmN9i9Ig88NnmN9icNnmN9i9Ig88NnmN9icNnmN9i9Ig8%0a8NnmN9icNnmN9i9Ig88NnmN9icNnmN9i9Ig88NnmN9icNnmN9i9Ig88NnmN9icNnmN9i9Ig%0a88NnmN9icNnmN9i9Ig88NnmN9icNnmN9i9Ig88NnmN9icNnmN9i9Ig88NnmN9icNnmN9i9I%0ag88NnmN9icNnmN9i9Ig88NnmN9icNnmN9i9Ig88NnmN9icNnmN9i9Ig88NnmN9icNnmN9i9%0aIg88NnmN9icNnmN9i9Ig88NnmN9icNnmN9i9Ig88NnmN9icNnmN9i9Ig88NnmN9icNnmN9i%0a9Ig88NnmN9icNnmN9i9Ig88NnmN9icNnmN9i9Ig88NnmN9icNnmN9i9Ig88NnmN9icNnmN9%0ai9Ig88NnmN9icNnmN9i9Ig88NnmN9icNnmN9i9Ig88NnmN9icNnmN9i9Ig88NnmN9icNnmN%0a9i9Ig88NnmN9icNnmN9i9Ig88NnmN9icNnmN9i9Ig88NnmN9icNnmN9i9Ig88NnmN9icNnm%0aN9i9Ig88NnmN9icNnmN9i9Ig88NnmN9icNnmN9i9Ig88NnmN9icNnmN9i9Ig88NnmN9icNn%0amN9i9Ig88NnmN9icNnmN9i9Ig88NnmN9icNnmN9i9Ig88NnmN9icNnmN9i9Ig88NnmN9icN%0anmN9i9Ig88NnmN9iL0iDFwn/Lyexv0Jwn/Lyexv0LKiDFwn/Lyexv0Jwn/Lyexv0LKiDFwn%0a/Lyexv0Jwn/Lyexv0LKiDFwn/Lyexv0Jwn/Lyexv0LKiDFwn/Lyexv0Jwn/Lyexv0LKiDFw%0an/Lyexv0Jwn/Lyexv0LKiDFwn/Lyexv0Jwn/Lyexv0LKiDFwn/Lyexv0Jwn/Lyexv0LKiDF%0awn/Lyexv0Jwn/Lyexv0LKiDFwn/Lyexv0Jwn/Lyexv0LKiDFwn/Lyexv0Jwn/Lyexv0LKiD%0aFwn/Lyexv0Jwn/Lyexv0LKiDFwn/Lyexv0Jwn/Lyexv0LKiDFwn/Lyexv0Jwn/Lyexv0LKi%0aDFwn/Lyexv0Jwn/Lyexv0LKiDFwn/Lyexv0Jwn/Lyexv0LKiDFwn/Lyexv0Jwn/Lyexv0LK%0aiDFwn/Lyexv0Jwn/Lyexv0LKiDFwn/Lyexv0Jwn/Lyexv0LKiDFwn/Lyexv0Jwn/Lyexv0L%0aKiDFwn/Lyexv0Jwn/Lyexv0LKiDFwn/Lyexv0Jwn/Lyexv0LKiDFwn/Lyexv0Jwn/Lyexv0%0aLKiDFwn/Lyexv0Jwn/Lyexv0LKiDFwn/Lyexv0Jwn/Lyexv0LKiDFwn/Lyexv0Jwn/Lyexv%0a0LKiDFwn/Lyexv0Jwn/Lyexv0LKiDFwn/Lyexv0Jwn/Lyexv0LKiDFwn/Lyexv0Jwn/Lyex%0av0LKiDFwn/Lyexv0Jwn/Lyexv0LKiDFwn/Lyexv0Jwn/Lyexv0LKiDFwn/Lyexv0Jwn/Lye%0axv0LKiDFwn/Lyexv0Jwn/Lyexv0LKiDFwn/Lyexv0Jwn/Lyexv0LKiDFwn/Lyexv0Jwn/Ly%0aexv0LKiDFwn/Lyexv0Jwn/Lyexv0LKiDFwn/Lyexv0Jwn/Lyexv0LKiDFwn/Lyexv0Jwn/L%0ayexv0LKiDFwn/Lyexv0Jwn/Lyexv0LKiDFwn/Lyexv0Jwn/Lyexv0LKiDFwn/Lyexv0Jwn/%0aLyexv0LKiDFwn/Lyexv0Jwn/Lyexv0LKiDFwn/Lyexv0Jwn/Lyexv0LKiDFwn/Lyexv0Jwn%0a/Lyexv0LKiDFwn/Lyexv0Jwn/Lyexv0LKiDFwn/Lyexv0Jwn/Lyexv0LKiDFwn/Lyexv0Jw%0an/Lyexv0LKiDFwn/Lyexv0Jwn/Lyexv0LKiDFwn/Lyexv0Jwn/Lyexv0LKiDFwn/Lyexv0J%0awn/Lyexv0LKiDFwn/Lyexv0Jwn/Lyexv0LKiDFwn/Lyexv0Jwn/Lyexv0LKiDFwn/Lyexv0%0aJwn/Lyexv0LKiDFwn/Lyexv0Jwn/Lyexv0LKiDFwn/Lyexv0Jwn/Lyexv0LKiDFwn/Lyexv%0a0Jwn/Lyexv0LKiDFwn/Lyexv0Jwn/Lyexv0LKiDFwn/Lyexv0Jwn/Lyexv0LKiDFwn/Lyex%0av0Jwn/Lyexv0LKiDFwn/Lyexv0Jwn/Lyexv0LKiDFwn/Lyexv0Jwn/Lyexv0LKiDFwn/Lye%0axv0Jwn/Lyexv0LKiDFwn/Lyexv0Jwn/Lyexv0LKiDFwn/Lyexv0Jwn/Lyexv0LKiDFwn/Ly%0aexv0Jwn/Lyexv0LKiDFwn/Lyexv0Jwn/Lyexv0LKiDFwn/Lyexv0Jwn/Lyexv0LKiDFwn/L%0ayexv0IsqICIiAiIgIiICIiAiIgIiICIiAiIgIiICIiAiIgIiICIiAiIgIiICIiAiIgIiICI%0aiAiIgIiICIiAiIgIiICIiAiIgIiICIiAiIgIiICIiAiIgIiICIiAiIgIiICIiAiIgIiICIi%0aAiIgIiICIiAiIgIiICIiAiIgIiICIiAiIgIiICIiAiIgIiICIiAiIgIiICIiAiIgIiICIiA%0aiIgIiICIiAiIgIiICIiAiIgIiICIiAiIgIiICIiAiIgIiICIiAiIgIiICIiAiIgIiICIiAi%0aIgIiICIiAiIgIiICIiAiIgIiICIiAiIgIiICIiAiIgIiICIiAiIgIiICIiAiIgIiICIiAiI%0agIiICIiAiIgIiICIiAiIgIiICIiAiIgIi1LlcaO2UpqblVQUtODgyTPDG57sntQbaKHv2l6%0aPY4tN8gyOXJjyPaGr8+2bo78Nw/wAnJ+igmKKHfbN0d+G4f5OT9FPtm6O/DcP8nJ+igmKKH%0as2l6Pe4NF8gye9jwPaWqTW24UdzpW1NuqoKqnJwJIXh7c92R2oNpERAREQEREBERAREQERE%0aBERAREQEREBERAREQERc2rvtoo5+BV3Sggmzjhy1DGuz8xOUHSReWPbIxr2ODmuGQQcghek%0aBERAREQEREBERAREQEREBERAREQEREBERAREQEREBYqmeKlp5aiokbFDE0ve9xwGtAySVlV%0aHbbNWz3S4x6PsG9NI+RrKnh8zJJnyYh8xwT6cDsKDv6C2iXDVmua6ipqJnwGyNzo5MEPjAO%0aGuceh3vN7PUc2kors50lBpDT0dI0NfWS4kqph9+/uB7h0Ht7SpUgIiICIiAiIgIiICIiAiI%0agIiICIiAiIgIiICIiAuFdbxLQXSKN8Q8VIBJxzPpHzdy7q0Lxb23GjdGcCRvNju4/Qg3WOb%0aIxr2EOa4ZBHaF6UX0zcHwTOt1XlpBIZvdh7WqUICIiAiIgIiICIiAiIgIiICIiAiIgIiICI%0aiAiIghG1G/6hsFvo5NNWzx10r3CZ/CdLwgAMeS3nzyefTl6VW/2yNon4C//J0v0q/0QUB9s%0ajaJ+Av/AMnS/Sn2yNon4C//ACdL9Kv9EFAfbI2ifgL/APJ0v0p9sjaJ+Av/AMnS/Sr/AEQQ%0ajZdf9Q3+31kmpbX4k6J7RC/hOi4oOc+S7nywOfTn6FN0RAREQEREBERAREQEREBERAREQER%0aEBERAXzjVwV21TadV0Tqsw26kMm4R5QjhY7dy0dN5xI9vcML6OVAeD5/rve/3s7+1agl7Ni%0aemGsAdNc3EDm4zN5/8q9faU0t8pcv5dv6Ks5EFY/aU0t8pcv5dv6KfaU0t8pcv5dv6KmV61%0aVZbLWQUlxr2RVM53WRhrnuzy6hoO71HXGV3EFXv2J6YcxwbNc2kjk4TN5f8qgFJBXbK9p1J%0aRNqzNbqsx7xPISQvdu5cOm80g+zuOF9HqgPCD/14sf72b/auQX+iIgIiICIiAiIgIiICIiA%0aiIgIiICIiAiIgLmX++23T9A6su9XHTQDkN483nuaOpPoChe0zabS6Ue632+NlXdy3LmuPkQ%0aZHIvx1P5I9o5Zr+waE1LtBr23jVdXPT0b+bXSDEj290bOjW+nGO3BQZNR7RNRa4uBs+jaWp%0ap6d/LMZxM8d7ndGN9fznnhblBsJqZaUSXK+Miq3DJZFAZGtPpcXDPsVw6b09bNOUApLPSsg%0aj++cObpD3ud1JXWQfNol1dskurGyk1Npe7Abkup5R6PMf7/nCuzROtLTq6j4lul3KlgzNSy%0aHEkfq7R6R7ui7twoqa40ctJXwR1FNKN18cjcghUVrXZjc9MVvw5oqaofFEd/hRuPGg/a+e3%0a0dcdc8ygv5FVmy7ajHqKWK03xrILsRiOVowycjsx9670dD2Y6K00BERAREQEREBERAREQER%0aEBERAREQEREBERAREQQbaxrRmkrCW0zwbrVgsp29dzvkI7h2d5x6VF9hmi300R1Pd2OdW1I%0aJpRJzc1jushz2u7PR864/hAadq4LvTaliBqKMhkMrHjLYnNPLI8139Oe8K2dD6kpNU6dp7h%0aRBsZxuSwg/wCaeBzb83aPQQgkCIiAiIgIiICIiAiIgIiICIiAiIgIiICIiAiIgIiICIiCO6%0aotpe3x6nGJGfHx1I7/AJx9ei3rBchcKTDyOPHyeO/0rZulZHQ0b5pefY1vnHuUf0lRyOqH1%0arvIjwWtA5BxP9wQStERAREQEREBERAREQEREBERAREQEREBERAREQeZHtjaXSOa1o6knAWL%0axym/3iH+OFEdp2iHa1oqKGO4uonUz3PALN9j94AcxkcxjkfSe9V59oap/D0P5sf0kF4+OU3%0a+8Q/xwnjlN/vEP8cKjvtDVP4eh/Nj+kn2hqn8PQ/mx/SQXj45Tf7xD/HCeOU3+8Q/xwqO+0%0aNU/h6H82P6SfaGqfw9D+bH9JBe0b2yNDo3Nc09CDkL0oVsx0Q7RVFWwyXF1a6pe15AZuMZu%0agjkMnmc8z6B3KaoCIiAiIgIiICIiAiIgIiICIiAiIgIiICoDwfP9eL5+9nf2rVf6oDwfP8A%0aXi+fvZ39q1Bf6IiCk9slpp6TWdjuMT5TPXygStcRujcMYbujGe05ySrsVQ7cD/8ASDSg/wD%0atH/141byAqA8IP/Xix/vZv9q5X+qA8IP/AF4sf72b/auQX+iIgIiICIiAiIgIiICIiAiIgI%0aiICIiAsNbOKWjnnIyIo3PI78DKzLRv3+g7j+9pP6pQUPsNtcWpdXXW9XhraqanxMBIMgyyO%0aJ3sHu3Tj5/QvoZUX4M3+f1D+1p/6ZFeiAiIgIiIPnjb1aYbDqu2Xi1gU89XmV25yAljcDvj%0a0nI9Yz2r6AoJ/GqGnqMY4sbZMd2RlUj4TP8An9Pftaj+mNXPYf8AQdu/e0f9UIN5ERAREQE%0aREBERAREQEREBERAREQEREBERAREQatyoaa52+ooq6JstNOwxyMd2g/Xqvny2VFbsj2gyUl%0aWXy2aqxvOx/nIs+S8flN55HzjtBX0aoltJ0hDq/T76byWV8OZKWU/ev80nzT0PqPYglNPNH%0aUwRzQSNkhkaHse05DmkZBB7lkVK7CtUVcFXPpC8MkbNT75p9/4zC0+XGfm5kev0K6kBERAR%0aEQEREBERAREQEREBERAREQEREBERAREQF5e5rGOc8gNAySewL0o1qmukfIy304Jc/G/jqc9%0aGoNKd8uoLuI48tpmdD3N7T85UugiZBCyKNoaxowAFp2W3tt1IGcjK7nI7vPd8wXQQEREBER%0aAREQEREBERAREQEREBERAREQEREBERARRbXetrdoynpZLjFUTPqXObHHC0EndxkkkgAcx7V%0aDPt6WP8GXL/AJP0kFuIqj+3pY/wZcv+T9JPt6WP8GXL/k/SQW4iqP7elj/Bly/5P0k+3pY/%0awZcv+T9JBbiKLaE1tbtZ01VJboqiF9K5rZI5mgHys4IIJBHI+xSlAREQEREBERAREQEREBE%0aRAREQEREBERAVAeD5/rxfP3s7+1ar/Xz5sRljtm0y8UFY8RzvjmgYDy3ntkBLR6cAn1IPoN%0aERBD9b6L+yi42qq8f8V8RcXbvB39/Jaeu8MfF9PVTBEQFQHhB/68WP97N/tXK/18+bbpY7n%0atMs9BRvEk7I4YXgc917pCQ0+nBB9aD6DREQEREBERAREQEREBERAREQEREBERAWjfv9B3H9%0a7Sf1St5ad5jdLaK6OMZe+CRrR3ktKCl/Bm/z+of2tP8A0yK9FQ/g0SsFbf4S4cR0cLw3vAL%0awT/zD2q+EBERAREQUV4TP+f09+1qP6Y1c9h/0Hbv3tH/VCpTwl5mGvsMIcOKyOZ7m9oDiwA%0a/8p9iu2zRuitFDG8YeyBjSO4hoQbiIiAiIgIiICIiAiIgIiICIiAiIgIiICIiAiIgIiINKK%0a1UENzmuMVHTsr5mhklQ2MB7mjsJ69g9g7luoiAiIgIiICIiAiIgIiICIiAiIgIiICIiAiIg%0aIiICxOgidO2Z0bDK0YDyOYHzrKiAiIgIiICIiAiIgIiICIiAiIgIiICIiAiIgIiICIiDRut%0apt93gbDdKKnrImnea2eMPAPeM9CuV9g2lvwBbf5BqkaII59g2lvwBbf5BqfYNpb8AW3+Qap%0aGiCOfYNpb8AW3+Qan2DaW/AFt/kGqRog0bVabfaIHQ2uip6OJx3nNgjDAT3nHUreREBERAR%0aEQEREBERAREQEREBERAREQEREBVRtI2WPvd1N607Ux0lycQ6SN5LGvcPv2uHNrunz9eXba6%0aIKAOmNrDDutuVY4DkHfCIOfa7KfY1tZ/CFb/ADi39JX+iCgPsa2s/hCt/nFv6SfY1tZ/CFb%0a/ADi39JX+iCgBpjaw87rrlWNB5FxuI5ex2VKdm2y19juovWoqmOsuTXF0cbCXtY4/flx5ud%0a1+brz7LWRAREQEREBERAREQEREBERAREQEREBERAREQUHq/RmoNGaqk1Ho2OSWkc8yGOFu+%0a6Le+MxzPvmfN09GAV4+3leIgGT2WjErRh3lPbz+Y9Ff6IKA+3vc/wADUf8AKOT7e9z/AANR%0a/wAo5X+iCgPt73P8DUf8o5eXbcrzKNyls9FxT8XJe/3AjK+gUQfP2jNH37W2qW6g1gyZlGx%0awfuzM3DNj4rGt7Gd5/pJJX0CiICIiAiIgIiICIiAiIgIiICIiAiIgIiICIiAiIgIiICIiAi%0aIgIiICIiAiIgIiICIiAiIgIiICIiAiIgIiICIiAiIgIiICIiAiIgIiICIiAiIgIiICIiAiI%0agIiICIiAiIgIiICIiAiIgIiICIiAiIgIiICIiAiIgIiICIiAiIgIiICIiAiIgIiICIiAiIg%0aIiICIiAiIgIiICIiAiIgIiICIiAiIgIiICIiAiIgIiICIiAiIgIiICIiAiIgIiICIiAiIgI%0aiICIiAiIgIiICIiAiIgIiICIiAiIgIiICIiAiIgIiICIiAiIgIiICIiAiIgIiICIiAiIgIi%0aICIiAiIgIiICIiAiIgIiICIiAiIgIiICIiAiIgIiICIiAiIgIiICIiAiIgIiICIiAiIgIiI%0aCIiAiIgIiICIiAiIgIiICIiAiIgIiICIiAiIgIiICIiAiIgIiICIiAiIgIiICIiAiIgIiIN%0abed5x9qbzvOPtREDed5x9qbzvOPtREDed5x9qbzvOPtREDed5x9qbzvOPtREDed5x9qbzvO%0aPtREDed5x9qbzvOPtREDed5x9qbzvOPtREDed5x9qbzvOPtREDed5x9qbzvOPtREDed5x9q%0abzvOPtREDed5x9qbzvOPtREDed5x9qbzvOPtREDed5x9qbzvOPtREDed5x9qbzvOPtREDed%0a5x9qbzvOPtREDed5x9qbzvOPtREDed5x9qbzvOPtREDed5x9qbzvOPtREDed5x9qbzvOPtR%0aEDed5x9qbzvOPtREDed5x9qbzvOPtREDed5x9qbzvOPtREDed5x9qbzvOPtREDed5x9qbzv%0aOPtREDed5x9qbzvOPtREDed5x9qbzvOPtREDed5x9qbzvOPtREDed5x9qbzvOPtREDed5x9%0aqbzvOPtREDed5x9qbzvOPtREDed5x9qbzvOPtREDed5x9qbzvOPtREDed5x9qbzvOPtREDe%0ad5x9qbzvOPtREDed5x9qbzvOPtREDed5x9qbzvOPtREDed5x9qbzvOPtREDed5x9qbzvOPt%0aREDed5x9qbzvOPtREDed5x9qbzvOPtREDed5x9qbzvOPtREDed5x9qbzvOPtREDed5x9qbz%0avOPtREDed5x9qbzvOPtREDed5x9qbzvOPtREDed5x9qbzvOPtREDed5x9qbzvOPtREDed5x%0a9qbzvOPtREDed5x9qbzvOPtREDed5x9qbzvOPtREDed5x9qbzvOPtREDed5x9qbzvOPtRED%0aed5x9qbzvOPtREDed5x9qbzvOPtREDed5x9qbzvOPtREDed5x9qbzvOPtREDed5x9qbzvOP%0atREDed5x9qbzvOPtREDed5x9qbzvOPtREDed5x9qbzvOPtREDed5x9qbzvOPtREDed5x9qb%0azvOPtREDed5x9qbzvOPtREDed5x9qbzvOPtREDed5x9qbzvOPtREDed5x9qbzvOPtREDed5%0ax9qbzvOPtREDed5x9qIiD/2Q==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5961537" y="2576219"/>
            <a:ext cx="2527602" cy="3733143"/>
          </a:xfrm>
          <a:prstGeom prst="roundRect">
            <a:avLst>
              <a:gd name="adj" fmla="val 4212"/>
            </a:avLst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8646538" y="1551579"/>
            <a:ext cx="2527602" cy="2341154"/>
          </a:xfrm>
          <a:prstGeom prst="roundRect">
            <a:avLst>
              <a:gd name="adj" fmla="val 4212"/>
            </a:avLst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75120" y="1085832"/>
            <a:ext cx="1345474" cy="37968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/>
              <a:t>顶部广告位</a:t>
            </a:r>
            <a:endParaRPr lang="zh-CN" altLang="en-US" sz="1600" b="1" dirty="0"/>
          </a:p>
        </p:txBody>
      </p:sp>
      <p:sp>
        <p:nvSpPr>
          <p:cNvPr id="15" name="矩形 14"/>
          <p:cNvSpPr/>
          <p:nvPr/>
        </p:nvSpPr>
        <p:spPr>
          <a:xfrm>
            <a:off x="9224539" y="1079807"/>
            <a:ext cx="1345474" cy="37968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/>
              <a:t>底部广告位</a:t>
            </a:r>
            <a:endParaRPr lang="zh-CN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xmlns="" val="2366012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3" b="283"/>
          <a:stretch>
            <a:fillRect/>
          </a:stretch>
        </p:blipFill>
        <p:spPr>
          <a:xfrm>
            <a:off x="6191" y="0"/>
            <a:ext cx="12199938" cy="6858000"/>
          </a:xfrm>
        </p:spPr>
      </p:pic>
      <p:grpSp>
        <p:nvGrpSpPr>
          <p:cNvPr id="129" name="Group 128"/>
          <p:cNvGrpSpPr/>
          <p:nvPr/>
        </p:nvGrpSpPr>
        <p:grpSpPr>
          <a:xfrm>
            <a:off x="5506644" y="1458946"/>
            <a:ext cx="1206174" cy="1206488"/>
            <a:chOff x="10914389" y="3398630"/>
            <a:chExt cx="2545697" cy="2546360"/>
          </a:xfrm>
          <a:solidFill>
            <a:schemeClr val="bg1"/>
          </a:solidFill>
        </p:grpSpPr>
        <p:sp>
          <p:nvSpPr>
            <p:cNvPr id="130" name="Freeform 9"/>
            <p:cNvSpPr>
              <a:spLocks noEditPoints="1"/>
            </p:cNvSpPr>
            <p:nvPr/>
          </p:nvSpPr>
          <p:spPr bwMode="auto">
            <a:xfrm>
              <a:off x="10914389" y="3398630"/>
              <a:ext cx="2545697" cy="2546360"/>
            </a:xfrm>
            <a:custGeom>
              <a:avLst/>
              <a:gdLst>
                <a:gd name="T0" fmla="*/ 512 w 1024"/>
                <a:gd name="T1" fmla="*/ 0 h 1024"/>
                <a:gd name="T2" fmla="*/ 0 w 1024"/>
                <a:gd name="T3" fmla="*/ 512 h 1024"/>
                <a:gd name="T4" fmla="*/ 512 w 1024"/>
                <a:gd name="T5" fmla="*/ 1024 h 1024"/>
                <a:gd name="T6" fmla="*/ 1024 w 1024"/>
                <a:gd name="T7" fmla="*/ 512 h 1024"/>
                <a:gd name="T8" fmla="*/ 512 w 1024"/>
                <a:gd name="T9" fmla="*/ 0 h 1024"/>
                <a:gd name="T10" fmla="*/ 512 w 1024"/>
                <a:gd name="T11" fmla="*/ 951 h 1024"/>
                <a:gd name="T12" fmla="*/ 73 w 1024"/>
                <a:gd name="T13" fmla="*/ 512 h 1024"/>
                <a:gd name="T14" fmla="*/ 512 w 1024"/>
                <a:gd name="T15" fmla="*/ 73 h 1024"/>
                <a:gd name="T16" fmla="*/ 951 w 1024"/>
                <a:gd name="T17" fmla="*/ 512 h 1024"/>
                <a:gd name="T18" fmla="*/ 512 w 1024"/>
                <a:gd name="T19" fmla="*/ 951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4" h="1024">
                  <a:moveTo>
                    <a:pt x="512" y="0"/>
                  </a:moveTo>
                  <a:cubicBezTo>
                    <a:pt x="229" y="0"/>
                    <a:pt x="0" y="229"/>
                    <a:pt x="0" y="512"/>
                  </a:cubicBezTo>
                  <a:cubicBezTo>
                    <a:pt x="0" y="795"/>
                    <a:pt x="229" y="1024"/>
                    <a:pt x="512" y="1024"/>
                  </a:cubicBezTo>
                  <a:cubicBezTo>
                    <a:pt x="795" y="1024"/>
                    <a:pt x="1024" y="795"/>
                    <a:pt x="1024" y="512"/>
                  </a:cubicBezTo>
                  <a:cubicBezTo>
                    <a:pt x="1024" y="229"/>
                    <a:pt x="795" y="0"/>
                    <a:pt x="512" y="0"/>
                  </a:cubicBezTo>
                  <a:close/>
                  <a:moveTo>
                    <a:pt x="512" y="951"/>
                  </a:moveTo>
                  <a:cubicBezTo>
                    <a:pt x="270" y="951"/>
                    <a:pt x="73" y="754"/>
                    <a:pt x="73" y="512"/>
                  </a:cubicBezTo>
                  <a:cubicBezTo>
                    <a:pt x="73" y="270"/>
                    <a:pt x="270" y="73"/>
                    <a:pt x="512" y="73"/>
                  </a:cubicBezTo>
                  <a:cubicBezTo>
                    <a:pt x="754" y="73"/>
                    <a:pt x="951" y="270"/>
                    <a:pt x="951" y="512"/>
                  </a:cubicBezTo>
                  <a:cubicBezTo>
                    <a:pt x="951" y="754"/>
                    <a:pt x="754" y="951"/>
                    <a:pt x="512" y="9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21" tIns="45711" rIns="91421" bIns="45711"/>
            <a:lstStyle/>
            <a:p>
              <a:pPr defTabSz="1828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900"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31" name="Group 130"/>
            <p:cNvGrpSpPr/>
            <p:nvPr/>
          </p:nvGrpSpPr>
          <p:grpSpPr>
            <a:xfrm>
              <a:off x="11795226" y="4278110"/>
              <a:ext cx="787195" cy="787400"/>
              <a:chOff x="6350" y="4763"/>
              <a:chExt cx="2898775" cy="2898776"/>
            </a:xfrm>
            <a:grpFill/>
          </p:grpSpPr>
          <p:sp>
            <p:nvSpPr>
              <p:cNvPr id="132" name="Freeform 131"/>
              <p:cNvSpPr/>
              <p:nvPr/>
            </p:nvSpPr>
            <p:spPr bwMode="auto">
              <a:xfrm>
                <a:off x="6350" y="4763"/>
                <a:ext cx="727075" cy="723900"/>
              </a:xfrm>
              <a:custGeom>
                <a:avLst/>
                <a:gdLst>
                  <a:gd name="T0" fmla="*/ 168 w 193"/>
                  <a:gd name="T1" fmla="*/ 0 h 192"/>
                  <a:gd name="T2" fmla="*/ 24 w 193"/>
                  <a:gd name="T3" fmla="*/ 0 h 192"/>
                  <a:gd name="T4" fmla="*/ 0 w 193"/>
                  <a:gd name="T5" fmla="*/ 24 h 192"/>
                  <a:gd name="T6" fmla="*/ 0 w 193"/>
                  <a:gd name="T7" fmla="*/ 168 h 192"/>
                  <a:gd name="T8" fmla="*/ 24 w 193"/>
                  <a:gd name="T9" fmla="*/ 192 h 192"/>
                  <a:gd name="T10" fmla="*/ 168 w 193"/>
                  <a:gd name="T11" fmla="*/ 192 h 192"/>
                  <a:gd name="T12" fmla="*/ 193 w 193"/>
                  <a:gd name="T13" fmla="*/ 168 h 192"/>
                  <a:gd name="T14" fmla="*/ 193 w 193"/>
                  <a:gd name="T15" fmla="*/ 24 h 192"/>
                  <a:gd name="T16" fmla="*/ 168 w 193"/>
                  <a:gd name="T1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3" h="192">
                    <a:moveTo>
                      <a:pt x="168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82"/>
                      <a:pt x="11" y="192"/>
                      <a:pt x="24" y="192"/>
                    </a:cubicBezTo>
                    <a:cubicBezTo>
                      <a:pt x="168" y="192"/>
                      <a:pt x="168" y="192"/>
                      <a:pt x="168" y="192"/>
                    </a:cubicBezTo>
                    <a:cubicBezTo>
                      <a:pt x="182" y="192"/>
                      <a:pt x="193" y="182"/>
                      <a:pt x="193" y="168"/>
                    </a:cubicBezTo>
                    <a:cubicBezTo>
                      <a:pt x="193" y="24"/>
                      <a:pt x="193" y="24"/>
                      <a:pt x="193" y="24"/>
                    </a:cubicBezTo>
                    <a:cubicBezTo>
                      <a:pt x="193" y="11"/>
                      <a:pt x="182" y="0"/>
                      <a:pt x="1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1828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90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3" name="Freeform 132"/>
              <p:cNvSpPr/>
              <p:nvPr/>
            </p:nvSpPr>
            <p:spPr bwMode="auto">
              <a:xfrm>
                <a:off x="6350" y="1093788"/>
                <a:ext cx="727075" cy="722313"/>
              </a:xfrm>
              <a:custGeom>
                <a:avLst/>
                <a:gdLst>
                  <a:gd name="T0" fmla="*/ 168 w 193"/>
                  <a:gd name="T1" fmla="*/ 0 h 192"/>
                  <a:gd name="T2" fmla="*/ 24 w 193"/>
                  <a:gd name="T3" fmla="*/ 0 h 192"/>
                  <a:gd name="T4" fmla="*/ 0 w 193"/>
                  <a:gd name="T5" fmla="*/ 24 h 192"/>
                  <a:gd name="T6" fmla="*/ 0 w 193"/>
                  <a:gd name="T7" fmla="*/ 168 h 192"/>
                  <a:gd name="T8" fmla="*/ 24 w 193"/>
                  <a:gd name="T9" fmla="*/ 192 h 192"/>
                  <a:gd name="T10" fmla="*/ 168 w 193"/>
                  <a:gd name="T11" fmla="*/ 192 h 192"/>
                  <a:gd name="T12" fmla="*/ 193 w 193"/>
                  <a:gd name="T13" fmla="*/ 168 h 192"/>
                  <a:gd name="T14" fmla="*/ 193 w 193"/>
                  <a:gd name="T15" fmla="*/ 24 h 192"/>
                  <a:gd name="T16" fmla="*/ 168 w 193"/>
                  <a:gd name="T1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3" h="192">
                    <a:moveTo>
                      <a:pt x="168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81"/>
                      <a:pt x="11" y="192"/>
                      <a:pt x="24" y="192"/>
                    </a:cubicBezTo>
                    <a:cubicBezTo>
                      <a:pt x="168" y="192"/>
                      <a:pt x="168" y="192"/>
                      <a:pt x="168" y="192"/>
                    </a:cubicBezTo>
                    <a:cubicBezTo>
                      <a:pt x="182" y="192"/>
                      <a:pt x="193" y="181"/>
                      <a:pt x="193" y="168"/>
                    </a:cubicBezTo>
                    <a:cubicBezTo>
                      <a:pt x="193" y="24"/>
                      <a:pt x="193" y="24"/>
                      <a:pt x="193" y="24"/>
                    </a:cubicBezTo>
                    <a:cubicBezTo>
                      <a:pt x="193" y="11"/>
                      <a:pt x="182" y="0"/>
                      <a:pt x="1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1828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90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3" name="Freeform 162"/>
              <p:cNvSpPr/>
              <p:nvPr/>
            </p:nvSpPr>
            <p:spPr bwMode="auto">
              <a:xfrm>
                <a:off x="6350" y="2178051"/>
                <a:ext cx="727075" cy="725488"/>
              </a:xfrm>
              <a:custGeom>
                <a:avLst/>
                <a:gdLst>
                  <a:gd name="T0" fmla="*/ 168 w 193"/>
                  <a:gd name="T1" fmla="*/ 0 h 193"/>
                  <a:gd name="T2" fmla="*/ 24 w 193"/>
                  <a:gd name="T3" fmla="*/ 0 h 193"/>
                  <a:gd name="T4" fmla="*/ 0 w 193"/>
                  <a:gd name="T5" fmla="*/ 25 h 193"/>
                  <a:gd name="T6" fmla="*/ 0 w 193"/>
                  <a:gd name="T7" fmla="*/ 169 h 193"/>
                  <a:gd name="T8" fmla="*/ 24 w 193"/>
                  <a:gd name="T9" fmla="*/ 193 h 193"/>
                  <a:gd name="T10" fmla="*/ 168 w 193"/>
                  <a:gd name="T11" fmla="*/ 193 h 193"/>
                  <a:gd name="T12" fmla="*/ 193 w 193"/>
                  <a:gd name="T13" fmla="*/ 169 h 193"/>
                  <a:gd name="T14" fmla="*/ 193 w 193"/>
                  <a:gd name="T15" fmla="*/ 25 h 193"/>
                  <a:gd name="T16" fmla="*/ 168 w 193"/>
                  <a:gd name="T17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3" h="193">
                    <a:moveTo>
                      <a:pt x="168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0" y="182"/>
                      <a:pt x="11" y="193"/>
                      <a:pt x="24" y="193"/>
                    </a:cubicBezTo>
                    <a:cubicBezTo>
                      <a:pt x="168" y="193"/>
                      <a:pt x="168" y="193"/>
                      <a:pt x="168" y="193"/>
                    </a:cubicBezTo>
                    <a:cubicBezTo>
                      <a:pt x="182" y="193"/>
                      <a:pt x="193" y="182"/>
                      <a:pt x="193" y="169"/>
                    </a:cubicBezTo>
                    <a:cubicBezTo>
                      <a:pt x="193" y="25"/>
                      <a:pt x="193" y="25"/>
                      <a:pt x="193" y="25"/>
                    </a:cubicBezTo>
                    <a:cubicBezTo>
                      <a:pt x="193" y="11"/>
                      <a:pt x="182" y="0"/>
                      <a:pt x="1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1828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90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4" name="Freeform 8"/>
              <p:cNvSpPr/>
              <p:nvPr/>
            </p:nvSpPr>
            <p:spPr bwMode="auto">
              <a:xfrm>
                <a:off x="1095375" y="4763"/>
                <a:ext cx="1809750" cy="723900"/>
              </a:xfrm>
              <a:custGeom>
                <a:avLst/>
                <a:gdLst>
                  <a:gd name="T0" fmla="*/ 457 w 481"/>
                  <a:gd name="T1" fmla="*/ 0 h 192"/>
                  <a:gd name="T2" fmla="*/ 24 w 481"/>
                  <a:gd name="T3" fmla="*/ 0 h 192"/>
                  <a:gd name="T4" fmla="*/ 0 w 481"/>
                  <a:gd name="T5" fmla="*/ 24 h 192"/>
                  <a:gd name="T6" fmla="*/ 0 w 481"/>
                  <a:gd name="T7" fmla="*/ 168 h 192"/>
                  <a:gd name="T8" fmla="*/ 24 w 481"/>
                  <a:gd name="T9" fmla="*/ 192 h 192"/>
                  <a:gd name="T10" fmla="*/ 457 w 481"/>
                  <a:gd name="T11" fmla="*/ 192 h 192"/>
                  <a:gd name="T12" fmla="*/ 481 w 481"/>
                  <a:gd name="T13" fmla="*/ 168 h 192"/>
                  <a:gd name="T14" fmla="*/ 481 w 481"/>
                  <a:gd name="T15" fmla="*/ 24 h 192"/>
                  <a:gd name="T16" fmla="*/ 457 w 481"/>
                  <a:gd name="T1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1" h="192">
                    <a:moveTo>
                      <a:pt x="45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82"/>
                      <a:pt x="11" y="192"/>
                      <a:pt x="24" y="192"/>
                    </a:cubicBezTo>
                    <a:cubicBezTo>
                      <a:pt x="457" y="192"/>
                      <a:pt x="457" y="192"/>
                      <a:pt x="457" y="192"/>
                    </a:cubicBezTo>
                    <a:cubicBezTo>
                      <a:pt x="470" y="192"/>
                      <a:pt x="481" y="182"/>
                      <a:pt x="481" y="168"/>
                    </a:cubicBezTo>
                    <a:cubicBezTo>
                      <a:pt x="481" y="24"/>
                      <a:pt x="481" y="24"/>
                      <a:pt x="481" y="24"/>
                    </a:cubicBezTo>
                    <a:cubicBezTo>
                      <a:pt x="481" y="11"/>
                      <a:pt x="470" y="0"/>
                      <a:pt x="4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1828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90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5" name="Freeform 9"/>
              <p:cNvSpPr/>
              <p:nvPr/>
            </p:nvSpPr>
            <p:spPr bwMode="auto">
              <a:xfrm>
                <a:off x="1095375" y="1093788"/>
                <a:ext cx="1809750" cy="722313"/>
              </a:xfrm>
              <a:custGeom>
                <a:avLst/>
                <a:gdLst>
                  <a:gd name="T0" fmla="*/ 457 w 481"/>
                  <a:gd name="T1" fmla="*/ 0 h 192"/>
                  <a:gd name="T2" fmla="*/ 24 w 481"/>
                  <a:gd name="T3" fmla="*/ 0 h 192"/>
                  <a:gd name="T4" fmla="*/ 0 w 481"/>
                  <a:gd name="T5" fmla="*/ 24 h 192"/>
                  <a:gd name="T6" fmla="*/ 0 w 481"/>
                  <a:gd name="T7" fmla="*/ 168 h 192"/>
                  <a:gd name="T8" fmla="*/ 24 w 481"/>
                  <a:gd name="T9" fmla="*/ 192 h 192"/>
                  <a:gd name="T10" fmla="*/ 457 w 481"/>
                  <a:gd name="T11" fmla="*/ 192 h 192"/>
                  <a:gd name="T12" fmla="*/ 481 w 481"/>
                  <a:gd name="T13" fmla="*/ 168 h 192"/>
                  <a:gd name="T14" fmla="*/ 481 w 481"/>
                  <a:gd name="T15" fmla="*/ 24 h 192"/>
                  <a:gd name="T16" fmla="*/ 457 w 481"/>
                  <a:gd name="T1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1" h="192">
                    <a:moveTo>
                      <a:pt x="45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81"/>
                      <a:pt x="11" y="192"/>
                      <a:pt x="24" y="192"/>
                    </a:cubicBezTo>
                    <a:cubicBezTo>
                      <a:pt x="457" y="192"/>
                      <a:pt x="457" y="192"/>
                      <a:pt x="457" y="192"/>
                    </a:cubicBezTo>
                    <a:cubicBezTo>
                      <a:pt x="470" y="192"/>
                      <a:pt x="481" y="181"/>
                      <a:pt x="481" y="168"/>
                    </a:cubicBezTo>
                    <a:cubicBezTo>
                      <a:pt x="481" y="24"/>
                      <a:pt x="481" y="24"/>
                      <a:pt x="481" y="24"/>
                    </a:cubicBezTo>
                    <a:cubicBezTo>
                      <a:pt x="481" y="11"/>
                      <a:pt x="470" y="0"/>
                      <a:pt x="4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1828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90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6" name="Freeform 10"/>
              <p:cNvSpPr/>
              <p:nvPr/>
            </p:nvSpPr>
            <p:spPr bwMode="auto">
              <a:xfrm>
                <a:off x="1095375" y="2178051"/>
                <a:ext cx="1809750" cy="725488"/>
              </a:xfrm>
              <a:custGeom>
                <a:avLst/>
                <a:gdLst>
                  <a:gd name="T0" fmla="*/ 457 w 481"/>
                  <a:gd name="T1" fmla="*/ 0 h 193"/>
                  <a:gd name="T2" fmla="*/ 24 w 481"/>
                  <a:gd name="T3" fmla="*/ 0 h 193"/>
                  <a:gd name="T4" fmla="*/ 0 w 481"/>
                  <a:gd name="T5" fmla="*/ 25 h 193"/>
                  <a:gd name="T6" fmla="*/ 0 w 481"/>
                  <a:gd name="T7" fmla="*/ 169 h 193"/>
                  <a:gd name="T8" fmla="*/ 24 w 481"/>
                  <a:gd name="T9" fmla="*/ 193 h 193"/>
                  <a:gd name="T10" fmla="*/ 457 w 481"/>
                  <a:gd name="T11" fmla="*/ 193 h 193"/>
                  <a:gd name="T12" fmla="*/ 481 w 481"/>
                  <a:gd name="T13" fmla="*/ 169 h 193"/>
                  <a:gd name="T14" fmla="*/ 481 w 481"/>
                  <a:gd name="T15" fmla="*/ 25 h 193"/>
                  <a:gd name="T16" fmla="*/ 457 w 481"/>
                  <a:gd name="T17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1" h="193">
                    <a:moveTo>
                      <a:pt x="45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0" y="182"/>
                      <a:pt x="11" y="193"/>
                      <a:pt x="24" y="193"/>
                    </a:cubicBezTo>
                    <a:cubicBezTo>
                      <a:pt x="457" y="193"/>
                      <a:pt x="457" y="193"/>
                      <a:pt x="457" y="193"/>
                    </a:cubicBezTo>
                    <a:cubicBezTo>
                      <a:pt x="470" y="193"/>
                      <a:pt x="481" y="182"/>
                      <a:pt x="481" y="169"/>
                    </a:cubicBezTo>
                    <a:cubicBezTo>
                      <a:pt x="481" y="25"/>
                      <a:pt x="481" y="25"/>
                      <a:pt x="481" y="25"/>
                    </a:cubicBezTo>
                    <a:cubicBezTo>
                      <a:pt x="481" y="11"/>
                      <a:pt x="470" y="0"/>
                      <a:pt x="4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1828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900"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62" name="Group 61"/>
          <p:cNvGrpSpPr/>
          <p:nvPr/>
        </p:nvGrpSpPr>
        <p:grpSpPr>
          <a:xfrm>
            <a:off x="2999408" y="360254"/>
            <a:ext cx="6179850" cy="920799"/>
            <a:chOff x="5975053" y="720507"/>
            <a:chExt cx="12359700" cy="1841597"/>
          </a:xfrm>
        </p:grpSpPr>
        <p:sp>
          <p:nvSpPr>
            <p:cNvPr id="64" name="TextBox 63"/>
            <p:cNvSpPr txBox="1"/>
            <p:nvPr/>
          </p:nvSpPr>
          <p:spPr>
            <a:xfrm>
              <a:off x="5975053" y="720507"/>
              <a:ext cx="12359700" cy="1524000"/>
            </a:xfrm>
            <a:prstGeom prst="rect">
              <a:avLst/>
            </a:prstGeom>
            <a:noFill/>
          </p:spPr>
          <p:txBody>
            <a:bodyPr wrap="square" lIns="45711" tIns="22855" rIns="45711" bIns="22855" rtlCol="0">
              <a:spAutoFit/>
            </a:bodyPr>
            <a:lstStyle/>
            <a:p>
              <a:pPr algn="ctr"/>
              <a:r>
                <a:rPr lang="zh-CN" altLang="id-ID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  <a:sym typeface="+mn-ea"/>
                </a:rPr>
                <a:t>课程目标</a:t>
              </a:r>
            </a:p>
          </p:txBody>
        </p:sp>
        <p:sp>
          <p:nvSpPr>
            <p:cNvPr id="78" name="Rectangle 77"/>
            <p:cNvSpPr/>
            <p:nvPr/>
          </p:nvSpPr>
          <p:spPr>
            <a:xfrm>
              <a:off x="11412311" y="2470667"/>
              <a:ext cx="1553038" cy="9143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45669" tIns="22836" rIns="45669" bIns="22836" rtlCol="0" anchor="ctr"/>
            <a:lstStyle/>
            <a:p>
              <a:pPr algn="ctr"/>
              <a:endParaRPr lang="en-US" sz="900" dirty="0">
                <a:solidFill>
                  <a:schemeClr val="accent2"/>
                </a:solidFill>
                <a:latin typeface="Open Sans Light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383262" y="3604416"/>
            <a:ext cx="5525632" cy="500535"/>
            <a:chOff x="6763349" y="5598472"/>
            <a:chExt cx="11051264" cy="1001070"/>
          </a:xfrm>
        </p:grpSpPr>
        <p:sp>
          <p:nvSpPr>
            <p:cNvPr id="101" name="TextBox 100"/>
            <p:cNvSpPr txBox="1"/>
            <p:nvPr/>
          </p:nvSpPr>
          <p:spPr>
            <a:xfrm>
              <a:off x="7758561" y="5762426"/>
              <a:ext cx="10056052" cy="837116"/>
            </a:xfrm>
            <a:prstGeom prst="rect">
              <a:avLst/>
            </a:prstGeom>
            <a:noFill/>
          </p:spPr>
          <p:txBody>
            <a:bodyPr wrap="square" lIns="109709" tIns="54855" rIns="109709" bIns="54855" rtlCol="0">
              <a:spAutoFit/>
            </a:bodyPr>
            <a:lstStyle/>
            <a:p>
              <a:pPr algn="just"/>
              <a:r>
                <a:rPr lang="zh-CN" alt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+mn-ea"/>
                </a:rPr>
                <a:t>掌握搜索结果</a:t>
              </a:r>
              <a:r>
                <a:rPr lang="zh-CN" altLang="en-US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+mn-ea"/>
                </a:rPr>
                <a:t>排序影响因素及规则</a:t>
              </a:r>
            </a:p>
          </p:txBody>
        </p:sp>
        <p:sp>
          <p:nvSpPr>
            <p:cNvPr id="113" name="Round Same Side Corner Rectangle 112"/>
            <p:cNvSpPr/>
            <p:nvPr/>
          </p:nvSpPr>
          <p:spPr>
            <a:xfrm rot="10800000" flipH="1">
              <a:off x="7736447" y="5598472"/>
              <a:ext cx="109697" cy="913591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9" tIns="54855" rIns="109709" bIns="54855" rtlCol="0" anchor="ctr"/>
            <a:lstStyle/>
            <a:p>
              <a:pPr algn="ctr"/>
              <a:endParaRPr lang="bg-BG" sz="900" dirty="0"/>
            </a:p>
          </p:txBody>
        </p:sp>
        <p:sp>
          <p:nvSpPr>
            <p:cNvPr id="120" name="Round Same Side Corner Rectangle 119"/>
            <p:cNvSpPr/>
            <p:nvPr/>
          </p:nvSpPr>
          <p:spPr>
            <a:xfrm rot="10800000" flipH="1">
              <a:off x="7736447" y="5607944"/>
              <a:ext cx="109697" cy="913591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9" tIns="54855" rIns="109709" bIns="54855" rtlCol="0" anchor="ctr"/>
            <a:lstStyle/>
            <a:p>
              <a:pPr algn="ctr"/>
              <a:endParaRPr lang="bg-BG" sz="900"/>
            </a:p>
          </p:txBody>
        </p:sp>
        <p:sp>
          <p:nvSpPr>
            <p:cNvPr id="88" name="Freeform 222"/>
            <p:cNvSpPr>
              <a:spLocks noEditPoints="1"/>
            </p:cNvSpPr>
            <p:nvPr/>
          </p:nvSpPr>
          <p:spPr bwMode="auto">
            <a:xfrm>
              <a:off x="6763349" y="5765073"/>
              <a:ext cx="646914" cy="649763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900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383280" y="4573906"/>
            <a:ext cx="5525296" cy="533330"/>
            <a:chOff x="6746875" y="7169785"/>
            <a:chExt cx="11050592" cy="1066661"/>
          </a:xfrm>
        </p:grpSpPr>
        <p:sp>
          <p:nvSpPr>
            <p:cNvPr id="103" name="TextBox 102"/>
            <p:cNvSpPr txBox="1"/>
            <p:nvPr/>
          </p:nvSpPr>
          <p:spPr>
            <a:xfrm>
              <a:off x="7741415" y="7189785"/>
              <a:ext cx="10056052" cy="1046661"/>
            </a:xfrm>
            <a:prstGeom prst="rect">
              <a:avLst/>
            </a:prstGeom>
            <a:noFill/>
          </p:spPr>
          <p:txBody>
            <a:bodyPr wrap="square" lIns="109709" tIns="54855" rIns="109709" bIns="54855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+mn-ea"/>
                </a:rPr>
                <a:t>掌握搜索结果展现位置、样式及条件</a:t>
              </a:r>
            </a:p>
          </p:txBody>
        </p:sp>
        <p:sp>
          <p:nvSpPr>
            <p:cNvPr id="114" name="Round Same Side Corner Rectangle 113"/>
            <p:cNvSpPr/>
            <p:nvPr/>
          </p:nvSpPr>
          <p:spPr>
            <a:xfrm rot="10800000" flipH="1">
              <a:off x="7741527" y="7169785"/>
              <a:ext cx="109697" cy="913591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9" tIns="54855" rIns="109709" bIns="54855" rtlCol="0" anchor="ctr"/>
            <a:lstStyle/>
            <a:p>
              <a:pPr algn="ctr"/>
              <a:endParaRPr lang="bg-BG" sz="900"/>
            </a:p>
          </p:txBody>
        </p:sp>
        <p:sp>
          <p:nvSpPr>
            <p:cNvPr id="89" name="Freeform 222"/>
            <p:cNvSpPr>
              <a:spLocks noEditPoints="1"/>
            </p:cNvSpPr>
            <p:nvPr/>
          </p:nvSpPr>
          <p:spPr bwMode="auto">
            <a:xfrm>
              <a:off x="6746875" y="7189165"/>
              <a:ext cx="646914" cy="649763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900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383262" y="5453194"/>
            <a:ext cx="5668645" cy="572446"/>
            <a:chOff x="6723979" y="8557517"/>
            <a:chExt cx="11337290" cy="1144891"/>
          </a:xfrm>
        </p:grpSpPr>
        <p:sp>
          <p:nvSpPr>
            <p:cNvPr id="111" name="TextBox 110"/>
            <p:cNvSpPr txBox="1"/>
            <p:nvPr/>
          </p:nvSpPr>
          <p:spPr>
            <a:xfrm>
              <a:off x="7696799" y="8557517"/>
              <a:ext cx="10364470" cy="1144891"/>
            </a:xfrm>
            <a:prstGeom prst="rect">
              <a:avLst/>
            </a:prstGeom>
            <a:noFill/>
          </p:spPr>
          <p:txBody>
            <a:bodyPr wrap="square" lIns="109709" tIns="54855" rIns="109709" bIns="54855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+mn-ea"/>
                </a:rPr>
                <a:t>掌握质量</a:t>
              </a:r>
              <a:r>
                <a:rPr lang="zh-CN" alt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+mn-ea"/>
                </a:rPr>
                <a:t>度优化</a:t>
              </a:r>
              <a:r>
                <a:rPr lang="zh-CN" altLang="en-US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+mn-ea"/>
                </a:rPr>
                <a:t>指南</a:t>
              </a:r>
            </a:p>
          </p:txBody>
        </p:sp>
        <p:sp>
          <p:nvSpPr>
            <p:cNvPr id="115" name="Round Same Side Corner Rectangle 114"/>
            <p:cNvSpPr/>
            <p:nvPr/>
          </p:nvSpPr>
          <p:spPr>
            <a:xfrm rot="10800000" flipH="1">
              <a:off x="7719937" y="8688669"/>
              <a:ext cx="109697" cy="913591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9" tIns="54855" rIns="109709" bIns="54855" rtlCol="0" anchor="ctr"/>
            <a:lstStyle/>
            <a:p>
              <a:pPr algn="ctr"/>
              <a:endParaRPr lang="bg-BG" sz="900"/>
            </a:p>
          </p:txBody>
        </p:sp>
        <p:sp>
          <p:nvSpPr>
            <p:cNvPr id="90" name="Freeform 222"/>
            <p:cNvSpPr>
              <a:spLocks noEditPoints="1"/>
            </p:cNvSpPr>
            <p:nvPr/>
          </p:nvSpPr>
          <p:spPr bwMode="auto">
            <a:xfrm>
              <a:off x="6723979" y="8820398"/>
              <a:ext cx="646914" cy="649763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90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-1232079" y="424759"/>
            <a:ext cx="8661246" cy="9618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052126">
              <a:lnSpc>
                <a:spcPct val="100000"/>
              </a:lnSpc>
            </a:pPr>
            <a:r>
              <a:rPr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知识问答题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75219" y="2140387"/>
            <a:ext cx="6774832" cy="250888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>
              <a:tabLst>
                <a:tab pos="375127" algn="l"/>
              </a:tabLst>
            </a:pPr>
            <a:r>
              <a:rPr sz="2400" b="1" dirty="0">
                <a:solidFill>
                  <a:schemeClr val="bg1"/>
                </a:solidFill>
                <a:latin typeface="+mj-ea"/>
                <a:ea typeface="+mj-ea"/>
                <a:cs typeface="Arial"/>
              </a:rPr>
              <a:t>•	</a:t>
            </a:r>
            <a:r>
              <a:rPr sz="2400" b="1" spc="-5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搜索结果展现在哪儿？展现样式是什么</a:t>
            </a:r>
            <a:r>
              <a:rPr sz="2400" b="1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？</a:t>
            </a:r>
          </a:p>
          <a:p>
            <a:pPr>
              <a:lnSpc>
                <a:spcPts val="845"/>
              </a:lnSpc>
              <a:spcBef>
                <a:spcPts val="10"/>
              </a:spcBef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ts val="1057"/>
              </a:lnSpc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ts val="1057"/>
              </a:lnSpc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marL="19461">
              <a:tabLst>
                <a:tab pos="381838" algn="l"/>
              </a:tabLst>
            </a:pPr>
            <a:r>
              <a:rPr sz="2400" b="1" dirty="0">
                <a:solidFill>
                  <a:schemeClr val="bg1"/>
                </a:solidFill>
                <a:latin typeface="+mj-ea"/>
                <a:ea typeface="+mj-ea"/>
                <a:cs typeface="Arial"/>
              </a:rPr>
              <a:t>•	</a:t>
            </a:r>
            <a:r>
              <a:rPr sz="2400" b="1" spc="-5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企业推广结果展现在左侧的条件是什么</a:t>
            </a:r>
            <a:r>
              <a:rPr sz="2400" b="1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？</a:t>
            </a:r>
          </a:p>
          <a:p>
            <a:pPr>
              <a:lnSpc>
                <a:spcPts val="845"/>
              </a:lnSpc>
              <a:spcBef>
                <a:spcPts val="10"/>
              </a:spcBef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ts val="1057"/>
              </a:lnSpc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ts val="1057"/>
              </a:lnSpc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marL="13421">
              <a:tabLst>
                <a:tab pos="375127" algn="l"/>
              </a:tabLst>
            </a:pPr>
            <a:r>
              <a:rPr sz="2400" b="1" dirty="0">
                <a:solidFill>
                  <a:schemeClr val="bg1"/>
                </a:solidFill>
                <a:latin typeface="+mj-ea"/>
                <a:ea typeface="+mj-ea"/>
                <a:cs typeface="Arial"/>
              </a:rPr>
              <a:t>•	</a:t>
            </a:r>
            <a:r>
              <a:rPr sz="2400" b="1" spc="-5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在移动设备上的搜索推广结果展现样</a:t>
            </a:r>
            <a:r>
              <a:rPr sz="2400" b="1" spc="-5" dirty="0" err="1" smtClean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式是什么</a:t>
            </a:r>
            <a:r>
              <a:rPr sz="2400" b="1" dirty="0" smtClean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？</a:t>
            </a:r>
            <a:endParaRPr sz="2400" b="1" dirty="0">
              <a:solidFill>
                <a:schemeClr val="bg1"/>
              </a:solidFill>
              <a:latin typeface="+mj-ea"/>
              <a:ea typeface="+mj-ea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757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21998" y="403992"/>
            <a:ext cx="2389563" cy="68714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>
              <a:lnSpc>
                <a:spcPts val="5411"/>
              </a:lnSpc>
            </a:pPr>
            <a:r>
              <a:rPr sz="4235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课程目录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1036" y="1636096"/>
            <a:ext cx="3394777" cy="15453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>
              <a:tabLst>
                <a:tab pos="375127" algn="l"/>
              </a:tabLst>
            </a:pPr>
            <a:r>
              <a:rPr sz="2959" b="1" spc="-11" dirty="0">
                <a:solidFill>
                  <a:schemeClr val="bg1"/>
                </a:solidFill>
                <a:latin typeface="+mj-ea"/>
                <a:ea typeface="+mj-ea"/>
                <a:cs typeface="Arial"/>
              </a:rPr>
              <a:t>•	</a:t>
            </a:r>
            <a:r>
              <a:rPr sz="2959" b="1" spc="-26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搜索结果排序规</a:t>
            </a:r>
            <a:r>
              <a:rPr sz="2959" b="1" spc="-32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则</a:t>
            </a:r>
            <a:endParaRPr sz="2959" b="1" dirty="0">
              <a:solidFill>
                <a:schemeClr val="bg1"/>
              </a:solidFill>
              <a:latin typeface="+mj-ea"/>
              <a:ea typeface="+mj-ea"/>
              <a:cs typeface="微软雅黑"/>
            </a:endParaRPr>
          </a:p>
          <a:p>
            <a:pPr>
              <a:lnSpc>
                <a:spcPts val="687"/>
              </a:lnSpc>
              <a:spcBef>
                <a:spcPts val="21"/>
              </a:spcBef>
            </a:pPr>
            <a:endParaRPr sz="687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marL="13421">
              <a:tabLst>
                <a:tab pos="375127" algn="l"/>
              </a:tabLst>
            </a:pPr>
            <a:r>
              <a:rPr sz="2959" b="1" spc="-11" dirty="0" smtClean="0">
                <a:solidFill>
                  <a:schemeClr val="bg1"/>
                </a:solidFill>
                <a:latin typeface="+mj-ea"/>
                <a:ea typeface="+mj-ea"/>
                <a:cs typeface="Arial"/>
              </a:rPr>
              <a:t>•</a:t>
            </a:r>
            <a:r>
              <a:rPr sz="2959" b="1" spc="-11" dirty="0">
                <a:solidFill>
                  <a:schemeClr val="bg1"/>
                </a:solidFill>
                <a:latin typeface="+mj-ea"/>
                <a:ea typeface="+mj-ea"/>
                <a:cs typeface="Arial"/>
              </a:rPr>
              <a:t>	</a:t>
            </a:r>
            <a:r>
              <a:rPr sz="2959" b="1" spc="-26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搜索结果展现规</a:t>
            </a:r>
            <a:r>
              <a:rPr sz="2959" b="1" spc="-32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则</a:t>
            </a:r>
            <a:endParaRPr sz="2959" b="1" dirty="0">
              <a:solidFill>
                <a:schemeClr val="bg1"/>
              </a:solidFill>
              <a:latin typeface="+mj-ea"/>
              <a:ea typeface="+mj-ea"/>
              <a:cs typeface="微软雅黑"/>
            </a:endParaRPr>
          </a:p>
          <a:p>
            <a:pPr>
              <a:lnSpc>
                <a:spcPts val="687"/>
              </a:lnSpc>
              <a:spcBef>
                <a:spcPts val="20"/>
              </a:spcBef>
            </a:pPr>
            <a:endParaRPr sz="687" b="1" dirty="0">
              <a:solidFill>
                <a:schemeClr val="accent4">
                  <a:lumMod val="40000"/>
                  <a:lumOff val="60000"/>
                </a:schemeClr>
              </a:solidFill>
              <a:latin typeface="+mj-ea"/>
              <a:ea typeface="+mj-ea"/>
            </a:endParaRPr>
          </a:p>
          <a:p>
            <a:pPr marL="13421">
              <a:tabLst>
                <a:tab pos="375127" algn="l"/>
              </a:tabLst>
            </a:pPr>
            <a:r>
              <a:rPr sz="2959" b="1" spc="-26" dirty="0">
                <a:solidFill>
                  <a:schemeClr val="accent4">
                    <a:lumMod val="40000"/>
                    <a:lumOff val="60000"/>
                  </a:schemeClr>
                </a:solidFill>
                <a:latin typeface="+mj-ea"/>
                <a:ea typeface="+mj-ea"/>
                <a:cs typeface="微软雅黑"/>
              </a:rPr>
              <a:t>•	质量度的优化指南</a:t>
            </a:r>
          </a:p>
        </p:txBody>
      </p:sp>
      <p:sp>
        <p:nvSpPr>
          <p:cNvPr id="4" name="object 4"/>
          <p:cNvSpPr/>
          <p:nvPr/>
        </p:nvSpPr>
        <p:spPr>
          <a:xfrm>
            <a:off x="505708" y="2598894"/>
            <a:ext cx="6706461" cy="7762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 b="1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44304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-1399504" y="274639"/>
            <a:ext cx="8661246" cy="9618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087021">
              <a:lnSpc>
                <a:spcPts val="5575"/>
              </a:lnSpc>
            </a:pPr>
            <a:r>
              <a:rPr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质量度优化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691312" y="1495393"/>
            <a:ext cx="8348373" cy="39920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760991" algn="ctr"/>
            <a:r>
              <a:rPr sz="2400" b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先 </a:t>
            </a:r>
            <a:r>
              <a:rPr sz="3200" b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sz="2400" b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，再 </a:t>
            </a:r>
            <a:r>
              <a:rPr sz="2800" b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优化</a:t>
            </a:r>
          </a:p>
          <a:p>
            <a:pPr marL="761662" algn="ctr">
              <a:spcBef>
                <a:spcPts val="63"/>
              </a:spcBef>
            </a:pPr>
            <a:r>
              <a:rPr sz="2400" b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才是合理高效的方法</a:t>
            </a:r>
          </a:p>
          <a:p>
            <a:pPr>
              <a:lnSpc>
                <a:spcPts val="528"/>
              </a:lnSpc>
              <a:spcBef>
                <a:spcPts val="21"/>
              </a:spcBef>
            </a:pPr>
            <a:endParaRPr sz="528" dirty="0">
              <a:solidFill>
                <a:schemeClr val="bg1"/>
              </a:solidFill>
            </a:endParaRPr>
          </a:p>
          <a:p>
            <a:pPr>
              <a:lnSpc>
                <a:spcPts val="1057"/>
              </a:lnSpc>
            </a:pPr>
            <a:endParaRPr sz="1057" u="sng" dirty="0">
              <a:solidFill>
                <a:schemeClr val="bg1"/>
              </a:solidFill>
            </a:endParaRPr>
          </a:p>
          <a:p>
            <a:pPr>
              <a:lnSpc>
                <a:spcPts val="1057"/>
              </a:lnSpc>
            </a:pPr>
            <a:endParaRPr sz="1057" u="sng" dirty="0">
              <a:solidFill>
                <a:schemeClr val="bg1"/>
              </a:solidFill>
            </a:endParaRPr>
          </a:p>
          <a:p>
            <a:pPr marL="13421" marR="13421">
              <a:lnSpc>
                <a:spcPct val="100299"/>
              </a:lnSpc>
            </a:pPr>
            <a:r>
              <a:rPr sz="2000" b="1" u="sng" spc="-26" dirty="0">
                <a:solidFill>
                  <a:schemeClr val="bg1"/>
                </a:solidFill>
                <a:latin typeface="+mn-ea"/>
                <a:cs typeface="微软雅黑"/>
              </a:rPr>
              <a:t>分析什么</a:t>
            </a:r>
            <a:r>
              <a:rPr sz="2000" b="1" u="sng" spc="-32" dirty="0">
                <a:solidFill>
                  <a:schemeClr val="bg1"/>
                </a:solidFill>
                <a:latin typeface="+mn-ea"/>
                <a:cs typeface="微软雅黑"/>
              </a:rPr>
              <a:t>：</a:t>
            </a:r>
            <a:r>
              <a:rPr sz="2000" b="1" u="sng" spc="-11" dirty="0">
                <a:solidFill>
                  <a:schemeClr val="bg1"/>
                </a:solidFill>
                <a:latin typeface="+mn-ea"/>
                <a:cs typeface="微软雅黑"/>
              </a:rPr>
              <a:t> </a:t>
            </a:r>
            <a:r>
              <a:rPr sz="2000" u="sng" spc="-5" dirty="0">
                <a:solidFill>
                  <a:schemeClr val="bg1"/>
                </a:solidFill>
                <a:latin typeface="+mn-ea"/>
                <a:cs typeface="微软雅黑"/>
              </a:rPr>
              <a:t>通过系统披露的信息和工具，定位关键词的质量度状态，确定关键词</a:t>
            </a:r>
            <a:r>
              <a:rPr sz="2000" u="sng" dirty="0">
                <a:solidFill>
                  <a:schemeClr val="bg1"/>
                </a:solidFill>
                <a:latin typeface="+mn-ea"/>
                <a:cs typeface="微软雅黑"/>
              </a:rPr>
              <a:t>是 </a:t>
            </a:r>
            <a:r>
              <a:rPr sz="2000" u="sng" spc="-5" dirty="0">
                <a:solidFill>
                  <a:schemeClr val="bg1"/>
                </a:solidFill>
                <a:latin typeface="+mn-ea"/>
                <a:cs typeface="微软雅黑"/>
              </a:rPr>
              <a:t>否需要优</a:t>
            </a:r>
            <a:r>
              <a:rPr sz="2000" u="sng" dirty="0">
                <a:solidFill>
                  <a:schemeClr val="bg1"/>
                </a:solidFill>
                <a:latin typeface="+mn-ea"/>
                <a:cs typeface="微软雅黑"/>
              </a:rPr>
              <a:t>化</a:t>
            </a:r>
          </a:p>
          <a:p>
            <a:pPr>
              <a:lnSpc>
                <a:spcPts val="740"/>
              </a:lnSpc>
              <a:spcBef>
                <a:spcPts val="24"/>
              </a:spcBef>
            </a:pPr>
            <a:endParaRPr sz="2000" u="sng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ts val="1057"/>
              </a:lnSpc>
            </a:pPr>
            <a:endParaRPr sz="2000" u="sng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ts val="1057"/>
              </a:lnSpc>
            </a:pPr>
            <a:endParaRPr sz="2000" u="sng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ts val="1057"/>
              </a:lnSpc>
            </a:pPr>
            <a:endParaRPr sz="2000" u="sng" dirty="0">
              <a:solidFill>
                <a:schemeClr val="bg1"/>
              </a:solidFill>
              <a:latin typeface="+mn-ea"/>
            </a:endParaRPr>
          </a:p>
          <a:p>
            <a:pPr marL="13421" marR="13421">
              <a:lnSpc>
                <a:spcPct val="100299"/>
              </a:lnSpc>
            </a:pPr>
            <a:r>
              <a:rPr sz="2000" b="1" u="sng" spc="-26" dirty="0">
                <a:solidFill>
                  <a:schemeClr val="bg1"/>
                </a:solidFill>
                <a:latin typeface="+mn-ea"/>
                <a:cs typeface="微软雅黑"/>
              </a:rPr>
              <a:t>优化什么</a:t>
            </a:r>
            <a:r>
              <a:rPr sz="2000" u="sng" dirty="0">
                <a:solidFill>
                  <a:schemeClr val="bg1"/>
                </a:solidFill>
                <a:latin typeface="+mn-ea"/>
                <a:cs typeface="微软雅黑"/>
              </a:rPr>
              <a:t>： </a:t>
            </a:r>
            <a:r>
              <a:rPr sz="2000" u="sng" spc="-5" dirty="0" err="1">
                <a:solidFill>
                  <a:schemeClr val="bg1"/>
                </a:solidFill>
                <a:latin typeface="+mn-ea"/>
                <a:cs typeface="微软雅黑"/>
              </a:rPr>
              <a:t>从质量度的影响因素着手，</a:t>
            </a:r>
            <a:r>
              <a:rPr sz="2000" b="1" u="sng" spc="-5" dirty="0" err="1">
                <a:solidFill>
                  <a:schemeClr val="bg1"/>
                </a:solidFill>
                <a:latin typeface="+mn-ea"/>
                <a:cs typeface="微软雅黑"/>
              </a:rPr>
              <a:t>排名</a:t>
            </a:r>
            <a:r>
              <a:rPr sz="2000" u="sng" spc="-5" dirty="0" err="1">
                <a:solidFill>
                  <a:schemeClr val="bg1"/>
                </a:solidFill>
                <a:latin typeface="+mn-ea"/>
                <a:cs typeface="微软雅黑"/>
              </a:rPr>
              <a:t>、</a:t>
            </a:r>
            <a:r>
              <a:rPr sz="2000" b="1" u="sng" spc="-5" dirty="0" err="1">
                <a:solidFill>
                  <a:schemeClr val="bg1"/>
                </a:solidFill>
                <a:latin typeface="+mn-ea"/>
                <a:cs typeface="微软雅黑"/>
              </a:rPr>
              <a:t>创意</a:t>
            </a:r>
            <a:r>
              <a:rPr sz="2000" u="sng" spc="-5" dirty="0" err="1">
                <a:solidFill>
                  <a:schemeClr val="bg1"/>
                </a:solidFill>
                <a:latin typeface="+mn-ea"/>
                <a:cs typeface="微软雅黑"/>
              </a:rPr>
              <a:t>、</a:t>
            </a:r>
            <a:r>
              <a:rPr sz="2000" b="1" u="sng" spc="-5" dirty="0" err="1" smtClean="0">
                <a:solidFill>
                  <a:schemeClr val="bg1"/>
                </a:solidFill>
                <a:latin typeface="+mn-ea"/>
                <a:cs typeface="微软雅黑"/>
              </a:rPr>
              <a:t>目标页面</a:t>
            </a:r>
            <a:r>
              <a:rPr sz="2000" u="sng" spc="-5" dirty="0" err="1" smtClean="0">
                <a:solidFill>
                  <a:schemeClr val="bg1"/>
                </a:solidFill>
                <a:latin typeface="+mn-ea"/>
                <a:cs typeface="微软雅黑"/>
              </a:rPr>
              <a:t>就是优化质量度的</a:t>
            </a:r>
            <a:r>
              <a:rPr sz="2000" u="sng" dirty="0" err="1" smtClean="0">
                <a:solidFill>
                  <a:schemeClr val="bg1"/>
                </a:solidFill>
                <a:latin typeface="+mn-ea"/>
                <a:cs typeface="微软雅黑"/>
              </a:rPr>
              <a:t>关键</a:t>
            </a:r>
            <a:endParaRPr sz="2000" u="sng" dirty="0">
              <a:solidFill>
                <a:schemeClr val="bg1"/>
              </a:solidFill>
              <a:latin typeface="+mn-ea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0234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-1356037" y="315339"/>
            <a:ext cx="8661246" cy="9618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119233">
              <a:lnSpc>
                <a:spcPts val="5575"/>
              </a:lnSpc>
            </a:pPr>
            <a:r>
              <a:rPr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分析思路</a:t>
            </a:r>
          </a:p>
        </p:txBody>
      </p:sp>
      <p:sp>
        <p:nvSpPr>
          <p:cNvPr id="3" name="object 3"/>
          <p:cNvSpPr/>
          <p:nvPr/>
        </p:nvSpPr>
        <p:spPr>
          <a:xfrm>
            <a:off x="3295092" y="2351961"/>
            <a:ext cx="2464047" cy="91797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4" name="object 4"/>
          <p:cNvSpPr txBox="1"/>
          <p:nvPr/>
        </p:nvSpPr>
        <p:spPr>
          <a:xfrm>
            <a:off x="693144" y="1702424"/>
            <a:ext cx="10131990" cy="102668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>
              <a:tabLst>
                <a:tab pos="375127" algn="l"/>
              </a:tabLst>
            </a:pPr>
            <a:r>
              <a:rPr sz="2400" b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•	</a:t>
            </a:r>
            <a:r>
              <a:rPr sz="2000" b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判断和分析质量度所处的状态，根据不同的状态，确定关键词是否需要优化</a:t>
            </a:r>
          </a:p>
          <a:p>
            <a:pPr>
              <a:lnSpc>
                <a:spcPts val="793"/>
              </a:lnSpc>
              <a:spcBef>
                <a:spcPts val="1"/>
              </a:spcBef>
            </a:pPr>
            <a:endParaRPr sz="793" dirty="0"/>
          </a:p>
          <a:p>
            <a:pPr>
              <a:lnSpc>
                <a:spcPts val="1057"/>
              </a:lnSpc>
            </a:pPr>
            <a:endParaRPr sz="1057" dirty="0"/>
          </a:p>
          <a:p>
            <a:pPr>
              <a:lnSpc>
                <a:spcPts val="1057"/>
              </a:lnSpc>
            </a:pPr>
            <a:endParaRPr sz="1057" dirty="0"/>
          </a:p>
        </p:txBody>
      </p:sp>
      <p:sp>
        <p:nvSpPr>
          <p:cNvPr id="5" name="object 5"/>
          <p:cNvSpPr/>
          <p:nvPr/>
        </p:nvSpPr>
        <p:spPr>
          <a:xfrm>
            <a:off x="1604078" y="3559827"/>
            <a:ext cx="2464047" cy="96629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6" name="object 6"/>
          <p:cNvSpPr txBox="1"/>
          <p:nvPr/>
        </p:nvSpPr>
        <p:spPr>
          <a:xfrm>
            <a:off x="2207835" y="3862506"/>
            <a:ext cx="1234708" cy="30330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1902" dirty="0">
                <a:latin typeface="微软雅黑"/>
                <a:cs typeface="微软雅黑"/>
              </a:rPr>
              <a:t>临时质量度</a:t>
            </a:r>
            <a:endParaRPr sz="1902">
              <a:latin typeface="微软雅黑"/>
              <a:cs typeface="微软雅黑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744531" y="3559828"/>
            <a:ext cx="2464047" cy="91797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8" name="object 8"/>
          <p:cNvSpPr txBox="1"/>
          <p:nvPr/>
        </p:nvSpPr>
        <p:spPr>
          <a:xfrm>
            <a:off x="5366126" y="3826444"/>
            <a:ext cx="1234708" cy="30330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1902" dirty="0">
                <a:latin typeface="微软雅黑"/>
                <a:cs typeface="微软雅黑"/>
              </a:rPr>
              <a:t>正式质量度</a:t>
            </a:r>
            <a:endParaRPr sz="1902">
              <a:latin typeface="微软雅黑"/>
              <a:cs typeface="微软雅黑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819688" y="3167029"/>
            <a:ext cx="1496050" cy="495050"/>
          </a:xfrm>
          <a:custGeom>
            <a:avLst/>
            <a:gdLst/>
            <a:ahLst/>
            <a:cxnLst/>
            <a:rect l="l" t="t" r="r" b="b"/>
            <a:pathLst>
              <a:path w="1415707" h="468464">
                <a:moveTo>
                  <a:pt x="11214" y="468464"/>
                </a:moveTo>
                <a:lnTo>
                  <a:pt x="0" y="432054"/>
                </a:lnTo>
                <a:lnTo>
                  <a:pt x="1404505" y="0"/>
                </a:lnTo>
                <a:lnTo>
                  <a:pt x="1415707" y="36423"/>
                </a:lnTo>
                <a:lnTo>
                  <a:pt x="11214" y="468464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10" name="object 10"/>
          <p:cNvSpPr/>
          <p:nvPr/>
        </p:nvSpPr>
        <p:spPr>
          <a:xfrm>
            <a:off x="4930758" y="3167271"/>
            <a:ext cx="1212000" cy="458493"/>
          </a:xfrm>
          <a:custGeom>
            <a:avLst/>
            <a:gdLst/>
            <a:ahLst/>
            <a:cxnLst/>
            <a:rect l="l" t="t" r="r" b="b"/>
            <a:pathLst>
              <a:path w="1146911" h="433870">
                <a:moveTo>
                  <a:pt x="1134300" y="433870"/>
                </a:moveTo>
                <a:lnTo>
                  <a:pt x="0" y="35953"/>
                </a:lnTo>
                <a:lnTo>
                  <a:pt x="12611" y="0"/>
                </a:lnTo>
                <a:lnTo>
                  <a:pt x="1146911" y="397916"/>
                </a:lnTo>
                <a:lnTo>
                  <a:pt x="1134300" y="43387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11" name="object 11"/>
          <p:cNvSpPr/>
          <p:nvPr/>
        </p:nvSpPr>
        <p:spPr>
          <a:xfrm>
            <a:off x="6387231" y="4574436"/>
            <a:ext cx="2464047" cy="9179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12" name="object 12"/>
          <p:cNvSpPr txBox="1"/>
          <p:nvPr/>
        </p:nvSpPr>
        <p:spPr>
          <a:xfrm>
            <a:off x="7052121" y="4849963"/>
            <a:ext cx="1134724" cy="30330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1902" dirty="0">
                <a:latin typeface="微软雅黑"/>
                <a:cs typeface="微软雅黑"/>
              </a:rPr>
              <a:t>2分及以上</a:t>
            </a:r>
            <a:endParaRPr sz="1902">
              <a:latin typeface="微软雅黑"/>
              <a:cs typeface="微软雅黑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150147" y="4671064"/>
            <a:ext cx="2464049" cy="91797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14" name="object 14"/>
          <p:cNvSpPr txBox="1"/>
          <p:nvPr/>
        </p:nvSpPr>
        <p:spPr>
          <a:xfrm>
            <a:off x="4067455" y="4927830"/>
            <a:ext cx="654932" cy="30330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1902" dirty="0">
                <a:latin typeface="微软雅黑"/>
                <a:cs typeface="微软雅黑"/>
              </a:rPr>
              <a:t>0/1分</a:t>
            </a:r>
            <a:endParaRPr sz="1902">
              <a:latin typeface="微软雅黑"/>
              <a:cs typeface="微软雅黑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389579" y="4348430"/>
            <a:ext cx="1152922" cy="379014"/>
          </a:xfrm>
          <a:custGeom>
            <a:avLst/>
            <a:gdLst/>
            <a:ahLst/>
            <a:cxnLst/>
            <a:rect l="l" t="t" r="r" b="b"/>
            <a:pathLst>
              <a:path w="1091006" h="358660">
                <a:moveTo>
                  <a:pt x="10883" y="358660"/>
                </a:moveTo>
                <a:lnTo>
                  <a:pt x="0" y="322160"/>
                </a:lnTo>
                <a:lnTo>
                  <a:pt x="1080122" y="0"/>
                </a:lnTo>
                <a:lnTo>
                  <a:pt x="1091006" y="36499"/>
                </a:lnTo>
                <a:lnTo>
                  <a:pt x="10883" y="35866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16" name="object 16"/>
          <p:cNvSpPr/>
          <p:nvPr/>
        </p:nvSpPr>
        <p:spPr>
          <a:xfrm>
            <a:off x="6481176" y="4384036"/>
            <a:ext cx="1142332" cy="266012"/>
          </a:xfrm>
          <a:custGeom>
            <a:avLst/>
            <a:gdLst/>
            <a:ahLst/>
            <a:cxnLst/>
            <a:rect l="l" t="t" r="r" b="b"/>
            <a:pathLst>
              <a:path w="1080985" h="251726">
                <a:moveTo>
                  <a:pt x="1073531" y="251726"/>
                </a:moveTo>
                <a:lnTo>
                  <a:pt x="0" y="37363"/>
                </a:lnTo>
                <a:lnTo>
                  <a:pt x="7454" y="0"/>
                </a:lnTo>
                <a:lnTo>
                  <a:pt x="1080985" y="214363"/>
                </a:lnTo>
                <a:lnTo>
                  <a:pt x="1073531" y="251726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17" name="object 17"/>
          <p:cNvSpPr/>
          <p:nvPr/>
        </p:nvSpPr>
        <p:spPr>
          <a:xfrm>
            <a:off x="4841160" y="5733988"/>
            <a:ext cx="2464049" cy="91797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18" name="object 18"/>
          <p:cNvSpPr txBox="1"/>
          <p:nvPr/>
        </p:nvSpPr>
        <p:spPr>
          <a:xfrm>
            <a:off x="5461065" y="6004483"/>
            <a:ext cx="1234708" cy="30330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1902" dirty="0">
                <a:latin typeface="微软雅黑"/>
                <a:cs typeface="微软雅黑"/>
              </a:rPr>
              <a:t>急需优化的</a:t>
            </a:r>
            <a:endParaRPr sz="1902">
              <a:latin typeface="微软雅黑"/>
              <a:cs typeface="微软雅黑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7981614" y="5733988"/>
            <a:ext cx="2464049" cy="91797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20" name="object 20"/>
          <p:cNvSpPr txBox="1"/>
          <p:nvPr/>
        </p:nvSpPr>
        <p:spPr>
          <a:xfrm>
            <a:off x="8599787" y="5993155"/>
            <a:ext cx="1234708" cy="30330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1902" dirty="0">
                <a:latin typeface="微软雅黑"/>
                <a:cs typeface="微软雅黑"/>
              </a:rPr>
              <a:t>持续关注的</a:t>
            </a:r>
            <a:endParaRPr sz="1902">
              <a:latin typeface="微软雅黑"/>
              <a:cs typeface="微软雅黑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5970180" y="5370098"/>
            <a:ext cx="1496037" cy="495050"/>
          </a:xfrm>
          <a:custGeom>
            <a:avLst/>
            <a:gdLst/>
            <a:ahLst/>
            <a:cxnLst/>
            <a:rect l="l" t="t" r="r" b="b"/>
            <a:pathLst>
              <a:path w="1415694" h="468464">
                <a:moveTo>
                  <a:pt x="11201" y="468464"/>
                </a:moveTo>
                <a:lnTo>
                  <a:pt x="0" y="432041"/>
                </a:lnTo>
                <a:lnTo>
                  <a:pt x="1404493" y="0"/>
                </a:lnTo>
                <a:lnTo>
                  <a:pt x="1415694" y="36410"/>
                </a:lnTo>
                <a:lnTo>
                  <a:pt x="11201" y="468464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22" name="object 22"/>
          <p:cNvSpPr/>
          <p:nvPr/>
        </p:nvSpPr>
        <p:spPr>
          <a:xfrm>
            <a:off x="8154997" y="5345323"/>
            <a:ext cx="1211986" cy="458493"/>
          </a:xfrm>
          <a:custGeom>
            <a:avLst/>
            <a:gdLst/>
            <a:ahLst/>
            <a:cxnLst/>
            <a:rect l="l" t="t" r="r" b="b"/>
            <a:pathLst>
              <a:path w="1146898" h="433870">
                <a:moveTo>
                  <a:pt x="1134287" y="433870"/>
                </a:moveTo>
                <a:lnTo>
                  <a:pt x="0" y="35941"/>
                </a:lnTo>
                <a:lnTo>
                  <a:pt x="12611" y="0"/>
                </a:lnTo>
                <a:lnTo>
                  <a:pt x="1146898" y="397916"/>
                </a:lnTo>
                <a:lnTo>
                  <a:pt x="1134287" y="43387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</p:spTree>
    <p:extLst>
      <p:ext uri="{BB962C8B-B14F-4D97-AF65-F5344CB8AC3E}">
        <p14:creationId xmlns:p14="http://schemas.microsoft.com/office/powerpoint/2010/main" xmlns="" val="4258211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-343437" y="424759"/>
            <a:ext cx="8661246" cy="9618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25381">
              <a:lnSpc>
                <a:spcPts val="5575"/>
              </a:lnSpc>
            </a:pPr>
            <a:r>
              <a:rPr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判断质量度的状态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1036" y="1580413"/>
            <a:ext cx="10600374" cy="134475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>
              <a:tabLst>
                <a:tab pos="375127" algn="l"/>
              </a:tabLst>
            </a:pPr>
            <a:r>
              <a:rPr sz="2000" spc="-11" dirty="0">
                <a:solidFill>
                  <a:schemeClr val="bg1"/>
                </a:solidFill>
                <a:latin typeface="+mn-ea"/>
                <a:cs typeface="Arial"/>
              </a:rPr>
              <a:t>•</a:t>
            </a:r>
            <a:r>
              <a:rPr sz="2000" b="1" spc="-11" dirty="0">
                <a:solidFill>
                  <a:schemeClr val="bg1"/>
                </a:solidFill>
                <a:latin typeface="+mn-ea"/>
                <a:cs typeface="Arial"/>
              </a:rPr>
              <a:t>	</a:t>
            </a:r>
            <a:r>
              <a:rPr sz="2000" b="1" spc="-21" dirty="0">
                <a:solidFill>
                  <a:schemeClr val="bg1"/>
                </a:solidFill>
                <a:latin typeface="+mn-ea"/>
                <a:cs typeface="微软雅黑"/>
              </a:rPr>
              <a:t>将鼠标移至质量度后，会出现浮层，如下</a:t>
            </a:r>
            <a:r>
              <a:rPr sz="2000" b="1" spc="-26" dirty="0">
                <a:solidFill>
                  <a:schemeClr val="bg1"/>
                </a:solidFill>
                <a:latin typeface="+mn-ea"/>
                <a:cs typeface="微软雅黑"/>
              </a:rPr>
              <a:t>图</a:t>
            </a:r>
            <a:endParaRPr sz="2000" b="1" dirty="0">
              <a:solidFill>
                <a:schemeClr val="bg1"/>
              </a:solidFill>
              <a:latin typeface="+mn-ea"/>
              <a:cs typeface="微软雅黑"/>
            </a:endParaRPr>
          </a:p>
          <a:p>
            <a:pPr marL="13421">
              <a:lnSpc>
                <a:spcPts val="2785"/>
              </a:lnSpc>
              <a:tabLst>
                <a:tab pos="375127" algn="l"/>
              </a:tabLst>
            </a:pPr>
            <a:r>
              <a:rPr sz="2000" spc="-11" dirty="0">
                <a:solidFill>
                  <a:schemeClr val="bg1"/>
                </a:solidFill>
                <a:latin typeface="+mn-ea"/>
                <a:cs typeface="Arial"/>
              </a:rPr>
              <a:t>•	</a:t>
            </a:r>
            <a:r>
              <a:rPr sz="2000" spc="-16" dirty="0">
                <a:solidFill>
                  <a:schemeClr val="bg1"/>
                </a:solidFill>
                <a:latin typeface="+mn-ea"/>
                <a:cs typeface="微软雅黑"/>
              </a:rPr>
              <a:t>1</a:t>
            </a:r>
            <a:r>
              <a:rPr sz="2000" spc="-21" dirty="0">
                <a:solidFill>
                  <a:schemeClr val="bg1"/>
                </a:solidFill>
                <a:latin typeface="+mn-ea"/>
                <a:cs typeface="微软雅黑"/>
              </a:rPr>
              <a:t>、正式质量度：浮层没有提示“临时质量度</a:t>
            </a:r>
            <a:r>
              <a:rPr sz="2000" spc="-26" dirty="0">
                <a:solidFill>
                  <a:schemeClr val="bg1"/>
                </a:solidFill>
                <a:latin typeface="+mn-ea"/>
                <a:cs typeface="微软雅黑"/>
              </a:rPr>
              <a:t>”</a:t>
            </a:r>
            <a:r>
              <a:rPr sz="2000" spc="-21" dirty="0">
                <a:solidFill>
                  <a:schemeClr val="bg1"/>
                </a:solidFill>
                <a:latin typeface="+mn-ea"/>
                <a:cs typeface="微软雅黑"/>
              </a:rPr>
              <a:t>即为正式质量</a:t>
            </a:r>
            <a:r>
              <a:rPr sz="2000" spc="-26" dirty="0">
                <a:solidFill>
                  <a:schemeClr val="bg1"/>
                </a:solidFill>
                <a:latin typeface="+mn-ea"/>
                <a:cs typeface="微软雅黑"/>
              </a:rPr>
              <a:t>度</a:t>
            </a:r>
            <a:endParaRPr sz="2000" dirty="0">
              <a:solidFill>
                <a:schemeClr val="bg1"/>
              </a:solidFill>
              <a:latin typeface="+mn-ea"/>
              <a:cs typeface="微软雅黑"/>
            </a:endParaRPr>
          </a:p>
          <a:p>
            <a:pPr>
              <a:lnSpc>
                <a:spcPts val="528"/>
              </a:lnSpc>
              <a:spcBef>
                <a:spcPts val="26"/>
              </a:spcBef>
            </a:pPr>
            <a:endParaRPr sz="2000" dirty="0">
              <a:solidFill>
                <a:schemeClr val="bg1"/>
              </a:solidFill>
              <a:latin typeface="+mn-ea"/>
            </a:endParaRPr>
          </a:p>
          <a:p>
            <a:pPr marL="375798" marR="13421" indent="-362377">
              <a:lnSpc>
                <a:spcPct val="79900"/>
              </a:lnSpc>
              <a:tabLst>
                <a:tab pos="375127" algn="l"/>
              </a:tabLst>
            </a:pPr>
            <a:r>
              <a:rPr sz="2000" spc="-11" dirty="0">
                <a:solidFill>
                  <a:schemeClr val="bg1"/>
                </a:solidFill>
                <a:latin typeface="+mn-ea"/>
                <a:cs typeface="Arial"/>
              </a:rPr>
              <a:t>•	</a:t>
            </a:r>
            <a:r>
              <a:rPr sz="2000" spc="-16" dirty="0">
                <a:solidFill>
                  <a:schemeClr val="bg1"/>
                </a:solidFill>
                <a:latin typeface="+mn-ea"/>
                <a:cs typeface="微软雅黑"/>
              </a:rPr>
              <a:t>2</a:t>
            </a:r>
            <a:r>
              <a:rPr sz="2000" spc="-21" dirty="0">
                <a:solidFill>
                  <a:schemeClr val="bg1"/>
                </a:solidFill>
                <a:latin typeface="+mn-ea"/>
                <a:cs typeface="微软雅黑"/>
              </a:rPr>
              <a:t>、临时质量度：有浮层提示，由于不稳定，待积</a:t>
            </a:r>
            <a:r>
              <a:rPr sz="2000" spc="-26" dirty="0">
                <a:solidFill>
                  <a:schemeClr val="bg1"/>
                </a:solidFill>
                <a:latin typeface="+mn-ea"/>
                <a:cs typeface="微软雅黑"/>
              </a:rPr>
              <a:t>累</a:t>
            </a:r>
            <a:r>
              <a:rPr sz="2000" spc="-21" dirty="0">
                <a:solidFill>
                  <a:schemeClr val="bg1"/>
                </a:solidFill>
                <a:latin typeface="+mn-ea"/>
                <a:cs typeface="微软雅黑"/>
              </a:rPr>
              <a:t>一定数据后会变为正式质</a:t>
            </a:r>
            <a:r>
              <a:rPr sz="2000" spc="-26" dirty="0">
                <a:solidFill>
                  <a:schemeClr val="bg1"/>
                </a:solidFill>
                <a:latin typeface="+mn-ea"/>
                <a:cs typeface="微软雅黑"/>
              </a:rPr>
              <a:t>量</a:t>
            </a:r>
            <a:r>
              <a:rPr sz="2000" spc="-16" dirty="0">
                <a:solidFill>
                  <a:schemeClr val="bg1"/>
                </a:solidFill>
                <a:latin typeface="+mn-ea"/>
                <a:cs typeface="微软雅黑"/>
              </a:rPr>
              <a:t> </a:t>
            </a:r>
            <a:r>
              <a:rPr sz="2325" spc="-16" dirty="0">
                <a:latin typeface="微软雅黑"/>
                <a:cs typeface="微软雅黑"/>
              </a:rPr>
              <a:t>度</a:t>
            </a:r>
            <a:endParaRPr sz="2325" dirty="0">
              <a:latin typeface="微软雅黑"/>
              <a:cs typeface="微软雅黑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75837" y="2968132"/>
            <a:ext cx="9187840" cy="32934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5" name="object 5"/>
          <p:cNvSpPr/>
          <p:nvPr/>
        </p:nvSpPr>
        <p:spPr>
          <a:xfrm>
            <a:off x="6008349" y="5084716"/>
            <a:ext cx="1928834" cy="55830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</p:spTree>
    <p:extLst>
      <p:ext uri="{BB962C8B-B14F-4D97-AF65-F5344CB8AC3E}">
        <p14:creationId xmlns:p14="http://schemas.microsoft.com/office/powerpoint/2010/main" xmlns="" val="792812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1036" y="430383"/>
            <a:ext cx="5342127" cy="70794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>
              <a:lnSpc>
                <a:spcPts val="5575"/>
              </a:lnSpc>
            </a:pPr>
            <a:r>
              <a:rPr sz="4235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关注正式质量度得分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1036" y="1637451"/>
            <a:ext cx="10713109" cy="115955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75798" marR="13421" indent="-362377" algn="just">
              <a:tabLst>
                <a:tab pos="375127" algn="l"/>
              </a:tabLst>
            </a:pPr>
            <a:r>
              <a:rPr sz="2000" b="1" dirty="0">
                <a:solidFill>
                  <a:schemeClr val="bg1"/>
                </a:solidFill>
                <a:latin typeface="+mj-ea"/>
                <a:ea typeface="+mj-ea"/>
                <a:cs typeface="Arial"/>
              </a:rPr>
              <a:t>•	</a:t>
            </a:r>
            <a:r>
              <a:rPr sz="2000" b="1" spc="-5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1</a:t>
            </a:r>
            <a:r>
              <a:rPr sz="2000" b="1" dirty="0" smtClean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、若质量度得分为</a:t>
            </a:r>
            <a:r>
              <a:rPr sz="2000" b="1" spc="-5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0</a:t>
            </a:r>
            <a:r>
              <a:rPr sz="2000" b="1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分或</a:t>
            </a:r>
            <a:r>
              <a:rPr sz="2000" b="1" spc="-5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1</a:t>
            </a:r>
            <a:r>
              <a:rPr sz="2000" b="1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分，说明</a:t>
            </a:r>
            <a:r>
              <a:rPr sz="2000" b="1" spc="-5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多</a:t>
            </a:r>
            <a:r>
              <a:rPr sz="2000" b="1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为违反相关政策或规则的词，无左 侧展现资格。参考质量度得分提示，建</a:t>
            </a:r>
            <a:r>
              <a:rPr sz="2000" b="1" spc="-5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议</a:t>
            </a:r>
            <a:r>
              <a:rPr sz="2000" b="1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着重考量关键词的合理性，并进 行关键词替换。</a:t>
            </a:r>
          </a:p>
        </p:txBody>
      </p:sp>
      <p:sp>
        <p:nvSpPr>
          <p:cNvPr id="4" name="object 4"/>
          <p:cNvSpPr/>
          <p:nvPr/>
        </p:nvSpPr>
        <p:spPr>
          <a:xfrm>
            <a:off x="1119320" y="3087307"/>
            <a:ext cx="10152524" cy="27716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5" name="object 5"/>
          <p:cNvSpPr/>
          <p:nvPr/>
        </p:nvSpPr>
        <p:spPr>
          <a:xfrm>
            <a:off x="6084350" y="4780335"/>
            <a:ext cx="2157183" cy="55830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</p:spTree>
    <p:extLst>
      <p:ext uri="{BB962C8B-B14F-4D97-AF65-F5344CB8AC3E}">
        <p14:creationId xmlns:p14="http://schemas.microsoft.com/office/powerpoint/2010/main" xmlns="" val="264251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34320" y="424759"/>
            <a:ext cx="5342127" cy="70794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>
              <a:lnSpc>
                <a:spcPts val="5575"/>
              </a:lnSpc>
            </a:pPr>
            <a:r>
              <a:rPr sz="4235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关注正式质量度得分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1035" y="1637438"/>
            <a:ext cx="9572299" cy="115955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75798" marR="13421" indent="-362377">
              <a:tabLst>
                <a:tab pos="375127" algn="l"/>
              </a:tabLst>
            </a:pPr>
            <a:r>
              <a:rPr sz="2000" b="1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•	2、 若质量度得分为2分及以上，说明关键词具备左侧展现资格，并且得 </a:t>
            </a:r>
            <a:r>
              <a:rPr sz="2000" b="1" dirty="0" err="1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分越高，推广竞争力越强</a:t>
            </a:r>
            <a:r>
              <a:rPr sz="2000" b="1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。</a:t>
            </a:r>
          </a:p>
        </p:txBody>
      </p:sp>
      <p:sp>
        <p:nvSpPr>
          <p:cNvPr id="4" name="object 4"/>
          <p:cNvSpPr/>
          <p:nvPr/>
        </p:nvSpPr>
        <p:spPr>
          <a:xfrm>
            <a:off x="1563654" y="2465824"/>
            <a:ext cx="8198532" cy="403800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</p:spTree>
    <p:extLst>
      <p:ext uri="{BB962C8B-B14F-4D97-AF65-F5344CB8AC3E}">
        <p14:creationId xmlns:p14="http://schemas.microsoft.com/office/powerpoint/2010/main" xmlns="" val="2351514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03774" y="424759"/>
            <a:ext cx="2389563" cy="7213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4235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优化方向</a:t>
            </a:r>
          </a:p>
        </p:txBody>
      </p:sp>
      <p:cxnSp>
        <p:nvCxnSpPr>
          <p:cNvPr id="66" name="直接箭头连接符 65"/>
          <p:cNvCxnSpPr/>
          <p:nvPr/>
        </p:nvCxnSpPr>
        <p:spPr>
          <a:xfrm flipV="1">
            <a:off x="7295404" y="1884349"/>
            <a:ext cx="738357" cy="923086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箭头连接符 67"/>
          <p:cNvCxnSpPr/>
          <p:nvPr/>
        </p:nvCxnSpPr>
        <p:spPr>
          <a:xfrm flipV="1">
            <a:off x="7464859" y="2590035"/>
            <a:ext cx="568902" cy="333473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箭头连接符 69"/>
          <p:cNvCxnSpPr/>
          <p:nvPr/>
        </p:nvCxnSpPr>
        <p:spPr>
          <a:xfrm>
            <a:off x="7403146" y="3161282"/>
            <a:ext cx="630615" cy="44253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箭头连接符 71"/>
          <p:cNvCxnSpPr/>
          <p:nvPr/>
        </p:nvCxnSpPr>
        <p:spPr>
          <a:xfrm>
            <a:off x="7312032" y="3212034"/>
            <a:ext cx="721729" cy="1101396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箭头连接符 73"/>
          <p:cNvCxnSpPr/>
          <p:nvPr/>
        </p:nvCxnSpPr>
        <p:spPr>
          <a:xfrm>
            <a:off x="8516352" y="4711658"/>
            <a:ext cx="0" cy="579549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/>
          <p:nvPr/>
        </p:nvSpPr>
        <p:spPr>
          <a:xfrm>
            <a:off x="1060007" y="1684810"/>
            <a:ext cx="52120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优化主要方向：排名与创意</a:t>
            </a:r>
            <a:endParaRPr lang="zh-CN" altLang="en-US" sz="3200" b="1" dirty="0"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32562" y="2712437"/>
            <a:ext cx="809897" cy="796455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700" algn="ctr"/>
            <a:r>
              <a:rPr lang="zh-CN" altLang="en-US" b="1" spc="-15" dirty="0">
                <a:solidFill>
                  <a:schemeClr val="accent4">
                    <a:lumMod val="20000"/>
                    <a:lumOff val="80000"/>
                  </a:schemeClr>
                </a:solidFill>
                <a:latin typeface="+mj-ea"/>
                <a:cs typeface="微软雅黑"/>
              </a:rPr>
              <a:t>优化创意</a:t>
            </a:r>
          </a:p>
        </p:txBody>
      </p:sp>
      <p:sp>
        <p:nvSpPr>
          <p:cNvPr id="31" name="矩形 30"/>
          <p:cNvSpPr/>
          <p:nvPr/>
        </p:nvSpPr>
        <p:spPr>
          <a:xfrm>
            <a:off x="4280387" y="2712437"/>
            <a:ext cx="809897" cy="796455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700" algn="ctr">
              <a:lnSpc>
                <a:spcPct val="100000"/>
              </a:lnSpc>
            </a:pPr>
            <a:r>
              <a:rPr lang="zh-CN" altLang="en-US" b="1" spc="-15" dirty="0">
                <a:solidFill>
                  <a:schemeClr val="accent4">
                    <a:lumMod val="20000"/>
                    <a:lumOff val="80000"/>
                  </a:schemeClr>
                </a:solidFill>
                <a:latin typeface="+mj-ea"/>
                <a:cs typeface="微软雅黑"/>
              </a:rPr>
              <a:t>优化排</a:t>
            </a:r>
            <a:r>
              <a:rPr lang="zh-CN" altLang="en-US" b="1" spc="-20" dirty="0">
                <a:solidFill>
                  <a:schemeClr val="accent4">
                    <a:lumMod val="20000"/>
                    <a:lumOff val="80000"/>
                  </a:schemeClr>
                </a:solidFill>
                <a:latin typeface="+mj-ea"/>
                <a:cs typeface="微软雅黑"/>
              </a:rPr>
              <a:t>名</a:t>
            </a:r>
            <a:endParaRPr lang="zh-CN" altLang="en-US" b="1" dirty="0">
              <a:solidFill>
                <a:schemeClr val="accent4">
                  <a:lumMod val="20000"/>
                  <a:lumOff val="80000"/>
                </a:schemeClr>
              </a:solidFill>
              <a:latin typeface="+mj-ea"/>
              <a:cs typeface="微软雅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158010" y="1319447"/>
            <a:ext cx="809897" cy="796455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700" algn="ctr">
              <a:lnSpc>
                <a:spcPct val="100000"/>
              </a:lnSpc>
            </a:pPr>
            <a:r>
              <a:rPr lang="zh-CN" altLang="en-US" b="1" spc="-15" dirty="0">
                <a:solidFill>
                  <a:schemeClr val="bg1"/>
                </a:solidFill>
                <a:latin typeface="+mj-ea"/>
                <a:cs typeface="微软雅黑"/>
              </a:rPr>
              <a:t>飘</a:t>
            </a:r>
            <a:r>
              <a:rPr lang="zh-CN" altLang="en-US" b="1" spc="-20" dirty="0">
                <a:solidFill>
                  <a:schemeClr val="bg1"/>
                </a:solidFill>
                <a:latin typeface="+mj-ea"/>
                <a:cs typeface="微软雅黑"/>
              </a:rPr>
              <a:t>红</a:t>
            </a:r>
            <a:endParaRPr lang="zh-CN" altLang="en-US" b="1" dirty="0">
              <a:solidFill>
                <a:schemeClr val="bg1"/>
              </a:solidFill>
              <a:latin typeface="+mj-ea"/>
              <a:cs typeface="微软雅黑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158010" y="2191808"/>
            <a:ext cx="809897" cy="796455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700" algn="ctr">
              <a:lnSpc>
                <a:spcPct val="100000"/>
              </a:lnSpc>
            </a:pPr>
            <a:r>
              <a:rPr lang="zh-CN" altLang="en-US" b="1" spc="-15" dirty="0">
                <a:solidFill>
                  <a:schemeClr val="bg1"/>
                </a:solidFill>
                <a:latin typeface="+mj-ea"/>
                <a:cs typeface="微软雅黑"/>
              </a:rPr>
              <a:t>通</a:t>
            </a:r>
            <a:r>
              <a:rPr lang="zh-CN" altLang="en-US" b="1" spc="-20" dirty="0">
                <a:solidFill>
                  <a:schemeClr val="bg1"/>
                </a:solidFill>
                <a:latin typeface="+mj-ea"/>
                <a:cs typeface="微软雅黑"/>
              </a:rPr>
              <a:t>顺</a:t>
            </a:r>
            <a:endParaRPr lang="zh-CN" altLang="en-US" b="1" dirty="0">
              <a:solidFill>
                <a:schemeClr val="bg1"/>
              </a:solidFill>
              <a:latin typeface="+mj-ea"/>
              <a:cs typeface="微软雅黑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177859" y="3057652"/>
            <a:ext cx="809897" cy="796455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spc="-15" dirty="0">
                <a:solidFill>
                  <a:schemeClr val="bg1"/>
                </a:solidFill>
                <a:latin typeface="+mj-ea"/>
                <a:cs typeface="微软雅黑"/>
              </a:rPr>
              <a:t>吸</a:t>
            </a:r>
            <a:r>
              <a:rPr lang="zh-CN" altLang="en-US" b="1" spc="-20" dirty="0">
                <a:solidFill>
                  <a:schemeClr val="bg1"/>
                </a:solidFill>
                <a:latin typeface="+mj-ea"/>
                <a:cs typeface="微软雅黑"/>
              </a:rPr>
              <a:t>引</a:t>
            </a:r>
            <a:endParaRPr lang="zh-CN" altLang="en-US" b="1" dirty="0"/>
          </a:p>
        </p:txBody>
      </p:sp>
      <p:sp>
        <p:nvSpPr>
          <p:cNvPr id="41" name="矩形 40"/>
          <p:cNvSpPr/>
          <p:nvPr/>
        </p:nvSpPr>
        <p:spPr>
          <a:xfrm>
            <a:off x="8177858" y="3915203"/>
            <a:ext cx="809897" cy="796455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700" marR="12700" algn="ctr">
              <a:lnSpc>
                <a:spcPts val="5550"/>
              </a:lnSpc>
            </a:pPr>
            <a:r>
              <a:rPr lang="zh-CN" altLang="en-US" b="1" spc="-15" dirty="0">
                <a:solidFill>
                  <a:schemeClr val="bg1"/>
                </a:solidFill>
                <a:latin typeface="+mj-ea"/>
                <a:cs typeface="微软雅黑"/>
              </a:rPr>
              <a:t>相</a:t>
            </a:r>
            <a:r>
              <a:rPr lang="zh-CN" altLang="en-US" b="1" spc="-20" dirty="0">
                <a:solidFill>
                  <a:schemeClr val="bg1"/>
                </a:solidFill>
                <a:latin typeface="+mj-ea"/>
                <a:cs typeface="微软雅黑"/>
              </a:rPr>
              <a:t>关</a:t>
            </a:r>
            <a:endParaRPr lang="zh-CN" altLang="en-US" b="1" dirty="0">
              <a:solidFill>
                <a:schemeClr val="bg1"/>
              </a:solidFill>
              <a:latin typeface="+mj-ea"/>
              <a:cs typeface="微软雅黑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223864" y="5398623"/>
            <a:ext cx="809897" cy="796455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700" algn="ctr">
              <a:lnSpc>
                <a:spcPct val="100000"/>
              </a:lnSpc>
            </a:pPr>
            <a:r>
              <a:rPr lang="en-US" altLang="zh-CN" b="1" spc="-5" dirty="0">
                <a:solidFill>
                  <a:schemeClr val="bg1"/>
                </a:solidFill>
                <a:latin typeface="+mj-ea"/>
                <a:cs typeface="微软雅黑"/>
              </a:rPr>
              <a:t>L</a:t>
            </a:r>
            <a:r>
              <a:rPr lang="en-US" altLang="zh-CN" b="1" dirty="0">
                <a:solidFill>
                  <a:schemeClr val="bg1"/>
                </a:solidFill>
                <a:latin typeface="+mj-ea"/>
                <a:cs typeface="微软雅黑"/>
              </a:rPr>
              <a:t>P</a:t>
            </a:r>
          </a:p>
          <a:p>
            <a:pPr marL="12700" algn="ctr">
              <a:lnSpc>
                <a:spcPct val="100000"/>
              </a:lnSpc>
            </a:pPr>
            <a:r>
              <a:rPr lang="zh-CN" altLang="en-US" b="1" spc="-5" dirty="0" smtClean="0">
                <a:solidFill>
                  <a:schemeClr val="bg1"/>
                </a:solidFill>
                <a:latin typeface="+mj-ea"/>
                <a:cs typeface="微软雅黑"/>
              </a:rPr>
              <a:t>相</a:t>
            </a:r>
            <a:r>
              <a:rPr lang="zh-CN" altLang="en-US" b="1" dirty="0" smtClean="0">
                <a:solidFill>
                  <a:schemeClr val="bg1"/>
                </a:solidFill>
                <a:latin typeface="+mj-ea"/>
                <a:cs typeface="微软雅黑"/>
              </a:rPr>
              <a:t>关</a:t>
            </a:r>
            <a:endParaRPr lang="zh-CN" altLang="en-US" b="1" dirty="0">
              <a:solidFill>
                <a:schemeClr val="bg1"/>
              </a:solidFill>
              <a:latin typeface="+mj-ea"/>
              <a:cs typeface="微软雅黑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223190" y="5407180"/>
            <a:ext cx="809897" cy="796455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spc="-5" dirty="0">
                <a:solidFill>
                  <a:schemeClr val="bg1"/>
                </a:solidFill>
                <a:latin typeface="+mj-ea"/>
                <a:cs typeface="微软雅黑"/>
              </a:rPr>
              <a:t>关</a:t>
            </a:r>
            <a:r>
              <a:rPr lang="zh-CN" altLang="en-US" b="1" dirty="0">
                <a:solidFill>
                  <a:schemeClr val="bg1"/>
                </a:solidFill>
                <a:latin typeface="+mj-ea"/>
                <a:cs typeface="微软雅黑"/>
              </a:rPr>
              <a:t>键 </a:t>
            </a:r>
            <a:r>
              <a:rPr lang="zh-CN" altLang="en-US" b="1" spc="-5" dirty="0">
                <a:solidFill>
                  <a:schemeClr val="bg1"/>
                </a:solidFill>
                <a:latin typeface="+mj-ea"/>
                <a:cs typeface="微软雅黑"/>
              </a:rPr>
              <a:t>词</a:t>
            </a:r>
            <a:r>
              <a:rPr lang="zh-CN" altLang="en-US" b="1" spc="-5" dirty="0" smtClean="0">
                <a:solidFill>
                  <a:schemeClr val="bg1"/>
                </a:solidFill>
                <a:latin typeface="+mj-ea"/>
                <a:cs typeface="微软雅黑"/>
              </a:rPr>
              <a:t>相</a:t>
            </a:r>
            <a:r>
              <a:rPr lang="zh-CN" altLang="en-US" b="1" dirty="0" smtClean="0">
                <a:solidFill>
                  <a:schemeClr val="bg1"/>
                </a:solidFill>
                <a:latin typeface="+mj-ea"/>
                <a:cs typeface="微软雅黑"/>
              </a:rPr>
              <a:t>关</a:t>
            </a:r>
            <a:endParaRPr lang="zh-CN" altLang="en-US" b="1" dirty="0">
              <a:solidFill>
                <a:schemeClr val="bg1"/>
              </a:solidFill>
              <a:latin typeface="+mj-ea"/>
              <a:cs typeface="微软雅黑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9222516" y="5402566"/>
            <a:ext cx="809897" cy="796455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700" marR="12700">
              <a:lnSpc>
                <a:spcPct val="100000"/>
              </a:lnSpc>
            </a:pPr>
            <a:r>
              <a:rPr lang="zh-CN" altLang="en-US" b="1" spc="-5" dirty="0">
                <a:solidFill>
                  <a:schemeClr val="bg1"/>
                </a:solidFill>
                <a:latin typeface="+mj-ea"/>
                <a:cs typeface="微软雅黑"/>
              </a:rPr>
              <a:t>业</a:t>
            </a:r>
            <a:r>
              <a:rPr lang="zh-CN" altLang="en-US" b="1" dirty="0">
                <a:solidFill>
                  <a:schemeClr val="bg1"/>
                </a:solidFill>
                <a:latin typeface="+mj-ea"/>
                <a:cs typeface="微软雅黑"/>
              </a:rPr>
              <a:t>务 </a:t>
            </a:r>
            <a:r>
              <a:rPr lang="zh-CN" altLang="en-US" b="1" spc="-5" dirty="0">
                <a:solidFill>
                  <a:schemeClr val="bg1"/>
                </a:solidFill>
                <a:latin typeface="+mj-ea"/>
                <a:cs typeface="微软雅黑"/>
              </a:rPr>
              <a:t>相</a:t>
            </a:r>
            <a:r>
              <a:rPr lang="zh-CN" altLang="en-US" b="1" dirty="0">
                <a:solidFill>
                  <a:schemeClr val="bg1"/>
                </a:solidFill>
                <a:latin typeface="+mj-ea"/>
                <a:cs typeface="微软雅黑"/>
              </a:rPr>
              <a:t>关</a:t>
            </a:r>
          </a:p>
        </p:txBody>
      </p:sp>
      <p:cxnSp>
        <p:nvCxnSpPr>
          <p:cNvPr id="51" name="直接箭头连接符 50"/>
          <p:cNvCxnSpPr/>
          <p:nvPr/>
        </p:nvCxnSpPr>
        <p:spPr>
          <a:xfrm flipH="1">
            <a:off x="7664582" y="4718319"/>
            <a:ext cx="615288" cy="572888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箭头连接符 53"/>
          <p:cNvCxnSpPr/>
          <p:nvPr/>
        </p:nvCxnSpPr>
        <p:spPr>
          <a:xfrm>
            <a:off x="8761512" y="4731402"/>
            <a:ext cx="691770" cy="559805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29639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>
              <a:lnSpc>
                <a:spcPct val="100000"/>
              </a:lnSpc>
            </a:pPr>
            <a:r>
              <a:rPr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优化排名，占领位置优势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614545" y="2597866"/>
            <a:ext cx="8079288" cy="7864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 marR="13421"/>
            <a:r>
              <a:rPr sz="2400" dirty="0">
                <a:solidFill>
                  <a:schemeClr val="bg1"/>
                </a:solidFill>
                <a:latin typeface="微软雅黑"/>
                <a:cs typeface="微软雅黑"/>
              </a:rPr>
              <a:t>高排名的关键词更吸引网民注意，帮助您获取更多点击。 提升排名将帮助关键词获取更好的质量度</a:t>
            </a:r>
          </a:p>
        </p:txBody>
      </p:sp>
      <p:sp>
        <p:nvSpPr>
          <p:cNvPr id="4" name="object 4"/>
          <p:cNvSpPr/>
          <p:nvPr/>
        </p:nvSpPr>
        <p:spPr>
          <a:xfrm>
            <a:off x="1290393" y="2240579"/>
            <a:ext cx="8777528" cy="1691014"/>
          </a:xfrm>
          <a:custGeom>
            <a:avLst/>
            <a:gdLst/>
            <a:ahLst/>
            <a:cxnLst/>
            <a:rect l="l" t="t" r="r" b="b"/>
            <a:pathLst>
              <a:path w="8306142" h="1600200">
                <a:moveTo>
                  <a:pt x="8118398" y="12700"/>
                </a:moveTo>
                <a:lnTo>
                  <a:pt x="188036" y="12700"/>
                </a:lnTo>
                <a:lnTo>
                  <a:pt x="194513" y="0"/>
                </a:lnTo>
                <a:lnTo>
                  <a:pt x="8111934" y="0"/>
                </a:lnTo>
                <a:lnTo>
                  <a:pt x="8118398" y="12700"/>
                </a:lnTo>
                <a:close/>
              </a:path>
              <a:path w="8306142" h="1600200">
                <a:moveTo>
                  <a:pt x="263537" y="25400"/>
                </a:moveTo>
                <a:lnTo>
                  <a:pt x="156946" y="25400"/>
                </a:lnTo>
                <a:lnTo>
                  <a:pt x="168643" y="12700"/>
                </a:lnTo>
                <a:lnTo>
                  <a:pt x="270319" y="12700"/>
                </a:lnTo>
                <a:lnTo>
                  <a:pt x="263537" y="25400"/>
                </a:lnTo>
                <a:close/>
              </a:path>
              <a:path w="8306142" h="1600200">
                <a:moveTo>
                  <a:pt x="8149196" y="25400"/>
                </a:moveTo>
                <a:lnTo>
                  <a:pt x="8042605" y="25400"/>
                </a:lnTo>
                <a:lnTo>
                  <a:pt x="8035836" y="12700"/>
                </a:lnTo>
                <a:lnTo>
                  <a:pt x="8137499" y="12700"/>
                </a:lnTo>
                <a:lnTo>
                  <a:pt x="8149196" y="25400"/>
                </a:lnTo>
                <a:close/>
              </a:path>
              <a:path w="8306142" h="1600200">
                <a:moveTo>
                  <a:pt x="195884" y="38100"/>
                </a:moveTo>
                <a:lnTo>
                  <a:pt x="133400" y="38100"/>
                </a:lnTo>
                <a:lnTo>
                  <a:pt x="144462" y="25400"/>
                </a:lnTo>
                <a:lnTo>
                  <a:pt x="202056" y="25400"/>
                </a:lnTo>
                <a:lnTo>
                  <a:pt x="195884" y="38100"/>
                </a:lnTo>
                <a:close/>
              </a:path>
              <a:path w="8306142" h="1600200">
                <a:moveTo>
                  <a:pt x="8172742" y="38100"/>
                </a:moveTo>
                <a:lnTo>
                  <a:pt x="8110258" y="38100"/>
                </a:lnTo>
                <a:lnTo>
                  <a:pt x="8104098" y="25400"/>
                </a:lnTo>
                <a:lnTo>
                  <a:pt x="8161147" y="25400"/>
                </a:lnTo>
                <a:lnTo>
                  <a:pt x="8172742" y="38100"/>
                </a:lnTo>
                <a:close/>
              </a:path>
              <a:path w="8306142" h="1600200">
                <a:moveTo>
                  <a:pt x="156578" y="50800"/>
                </a:moveTo>
                <a:lnTo>
                  <a:pt x="110820" y="50800"/>
                </a:lnTo>
                <a:lnTo>
                  <a:pt x="121665" y="38100"/>
                </a:lnTo>
                <a:lnTo>
                  <a:pt x="167970" y="38100"/>
                </a:lnTo>
                <a:lnTo>
                  <a:pt x="156578" y="50800"/>
                </a:lnTo>
                <a:close/>
              </a:path>
              <a:path w="8306142" h="1600200">
                <a:moveTo>
                  <a:pt x="8195322" y="50800"/>
                </a:moveTo>
                <a:lnTo>
                  <a:pt x="8149564" y="50800"/>
                </a:lnTo>
                <a:lnTo>
                  <a:pt x="8138185" y="38100"/>
                </a:lnTo>
                <a:lnTo>
                  <a:pt x="8184489" y="38100"/>
                </a:lnTo>
                <a:lnTo>
                  <a:pt x="8195322" y="50800"/>
                </a:lnTo>
                <a:close/>
              </a:path>
              <a:path w="8306142" h="1600200">
                <a:moveTo>
                  <a:pt x="107429" y="88900"/>
                </a:moveTo>
                <a:lnTo>
                  <a:pt x="71602" y="88900"/>
                </a:lnTo>
                <a:lnTo>
                  <a:pt x="81178" y="76200"/>
                </a:lnTo>
                <a:lnTo>
                  <a:pt x="90347" y="63500"/>
                </a:lnTo>
                <a:lnTo>
                  <a:pt x="100380" y="50800"/>
                </a:lnTo>
                <a:lnTo>
                  <a:pt x="146596" y="50800"/>
                </a:lnTo>
                <a:lnTo>
                  <a:pt x="135877" y="63500"/>
                </a:lnTo>
                <a:lnTo>
                  <a:pt x="126517" y="63500"/>
                </a:lnTo>
                <a:lnTo>
                  <a:pt x="116547" y="76200"/>
                </a:lnTo>
                <a:lnTo>
                  <a:pt x="117017" y="76200"/>
                </a:lnTo>
                <a:lnTo>
                  <a:pt x="107429" y="88900"/>
                </a:lnTo>
                <a:close/>
              </a:path>
              <a:path w="8306142" h="1600200">
                <a:moveTo>
                  <a:pt x="8224964" y="76200"/>
                </a:moveTo>
                <a:lnTo>
                  <a:pt x="8189607" y="76200"/>
                </a:lnTo>
                <a:lnTo>
                  <a:pt x="8179625" y="63500"/>
                </a:lnTo>
                <a:lnTo>
                  <a:pt x="8170265" y="63500"/>
                </a:lnTo>
                <a:lnTo>
                  <a:pt x="8159559" y="50800"/>
                </a:lnTo>
                <a:lnTo>
                  <a:pt x="8205762" y="50800"/>
                </a:lnTo>
                <a:lnTo>
                  <a:pt x="8224964" y="76200"/>
                </a:lnTo>
                <a:close/>
              </a:path>
              <a:path w="8306142" h="1600200">
                <a:moveTo>
                  <a:pt x="8234540" y="88900"/>
                </a:moveTo>
                <a:lnTo>
                  <a:pt x="8198713" y="88900"/>
                </a:lnTo>
                <a:lnTo>
                  <a:pt x="8189137" y="76200"/>
                </a:lnTo>
                <a:lnTo>
                  <a:pt x="8225396" y="76200"/>
                </a:lnTo>
                <a:lnTo>
                  <a:pt x="8234540" y="88900"/>
                </a:lnTo>
                <a:close/>
              </a:path>
              <a:path w="8306142" h="1600200">
                <a:moveTo>
                  <a:pt x="82499" y="114300"/>
                </a:moveTo>
                <a:lnTo>
                  <a:pt x="47358" y="114300"/>
                </a:lnTo>
                <a:lnTo>
                  <a:pt x="54711" y="101600"/>
                </a:lnTo>
                <a:lnTo>
                  <a:pt x="62915" y="88900"/>
                </a:lnTo>
                <a:lnTo>
                  <a:pt x="99136" y="88900"/>
                </a:lnTo>
                <a:lnTo>
                  <a:pt x="90398" y="101600"/>
                </a:lnTo>
                <a:lnTo>
                  <a:pt x="90804" y="101600"/>
                </a:lnTo>
                <a:lnTo>
                  <a:pt x="82499" y="114300"/>
                </a:lnTo>
                <a:close/>
              </a:path>
              <a:path w="8306142" h="1600200">
                <a:moveTo>
                  <a:pt x="8258784" y="114300"/>
                </a:moveTo>
                <a:lnTo>
                  <a:pt x="8223643" y="114300"/>
                </a:lnTo>
                <a:lnTo>
                  <a:pt x="8215337" y="101600"/>
                </a:lnTo>
                <a:lnTo>
                  <a:pt x="8215744" y="101600"/>
                </a:lnTo>
                <a:lnTo>
                  <a:pt x="8207006" y="88900"/>
                </a:lnTo>
                <a:lnTo>
                  <a:pt x="8242846" y="88900"/>
                </a:lnTo>
                <a:lnTo>
                  <a:pt x="8251431" y="101600"/>
                </a:lnTo>
                <a:lnTo>
                  <a:pt x="8258784" y="114300"/>
                </a:lnTo>
                <a:close/>
              </a:path>
              <a:path w="8306142" h="1600200">
                <a:moveTo>
                  <a:pt x="49949" y="165100"/>
                </a:moveTo>
                <a:lnTo>
                  <a:pt x="21793" y="165100"/>
                </a:lnTo>
                <a:lnTo>
                  <a:pt x="27343" y="152400"/>
                </a:lnTo>
                <a:lnTo>
                  <a:pt x="33172" y="139700"/>
                </a:lnTo>
                <a:lnTo>
                  <a:pt x="40144" y="127000"/>
                </a:lnTo>
                <a:lnTo>
                  <a:pt x="47015" y="114300"/>
                </a:lnTo>
                <a:lnTo>
                  <a:pt x="75412" y="114300"/>
                </a:lnTo>
                <a:lnTo>
                  <a:pt x="68059" y="127000"/>
                </a:lnTo>
                <a:lnTo>
                  <a:pt x="68402" y="127000"/>
                </a:lnTo>
                <a:lnTo>
                  <a:pt x="61531" y="139700"/>
                </a:lnTo>
                <a:lnTo>
                  <a:pt x="61848" y="139700"/>
                </a:lnTo>
                <a:lnTo>
                  <a:pt x="55486" y="152400"/>
                </a:lnTo>
                <a:lnTo>
                  <a:pt x="55778" y="152400"/>
                </a:lnTo>
                <a:lnTo>
                  <a:pt x="49949" y="165100"/>
                </a:lnTo>
                <a:close/>
              </a:path>
              <a:path w="8306142" h="1600200">
                <a:moveTo>
                  <a:pt x="8284362" y="165100"/>
                </a:moveTo>
                <a:lnTo>
                  <a:pt x="8256193" y="165100"/>
                </a:lnTo>
                <a:lnTo>
                  <a:pt x="8250364" y="152400"/>
                </a:lnTo>
                <a:lnTo>
                  <a:pt x="8250656" y="152400"/>
                </a:lnTo>
                <a:lnTo>
                  <a:pt x="8244293" y="139700"/>
                </a:lnTo>
                <a:lnTo>
                  <a:pt x="8244611" y="139700"/>
                </a:lnTo>
                <a:lnTo>
                  <a:pt x="8237753" y="127000"/>
                </a:lnTo>
                <a:lnTo>
                  <a:pt x="8238096" y="127000"/>
                </a:lnTo>
                <a:lnTo>
                  <a:pt x="8230730" y="114300"/>
                </a:lnTo>
                <a:lnTo>
                  <a:pt x="8259127" y="114300"/>
                </a:lnTo>
                <a:lnTo>
                  <a:pt x="8265998" y="127000"/>
                </a:lnTo>
                <a:lnTo>
                  <a:pt x="8272678" y="139700"/>
                </a:lnTo>
                <a:lnTo>
                  <a:pt x="8278799" y="152400"/>
                </a:lnTo>
                <a:lnTo>
                  <a:pt x="8284362" y="165100"/>
                </a:lnTo>
                <a:close/>
              </a:path>
              <a:path w="8306142" h="1600200">
                <a:moveTo>
                  <a:pt x="44932" y="177800"/>
                </a:moveTo>
                <a:lnTo>
                  <a:pt x="16763" y="177800"/>
                </a:lnTo>
                <a:lnTo>
                  <a:pt x="19050" y="165100"/>
                </a:lnTo>
                <a:lnTo>
                  <a:pt x="50228" y="165100"/>
                </a:lnTo>
                <a:lnTo>
                  <a:pt x="44932" y="177800"/>
                </a:lnTo>
                <a:close/>
              </a:path>
              <a:path w="8306142" h="1600200">
                <a:moveTo>
                  <a:pt x="8289493" y="177800"/>
                </a:moveTo>
                <a:lnTo>
                  <a:pt x="8261210" y="177800"/>
                </a:lnTo>
                <a:lnTo>
                  <a:pt x="8255927" y="165100"/>
                </a:lnTo>
                <a:lnTo>
                  <a:pt x="8287092" y="165100"/>
                </a:lnTo>
                <a:lnTo>
                  <a:pt x="8289493" y="177800"/>
                </a:lnTo>
                <a:close/>
              </a:path>
              <a:path w="8306142" h="1600200">
                <a:moveTo>
                  <a:pt x="38468" y="190500"/>
                </a:moveTo>
                <a:lnTo>
                  <a:pt x="12407" y="190500"/>
                </a:lnTo>
                <a:lnTo>
                  <a:pt x="14503" y="177800"/>
                </a:lnTo>
                <a:lnTo>
                  <a:pt x="40614" y="177800"/>
                </a:lnTo>
                <a:lnTo>
                  <a:pt x="38468" y="190500"/>
                </a:lnTo>
                <a:close/>
              </a:path>
              <a:path w="8306142" h="1600200">
                <a:moveTo>
                  <a:pt x="8293836" y="190500"/>
                </a:moveTo>
                <a:lnTo>
                  <a:pt x="8267687" y="190500"/>
                </a:lnTo>
                <a:lnTo>
                  <a:pt x="8265528" y="177800"/>
                </a:lnTo>
                <a:lnTo>
                  <a:pt x="8291741" y="177800"/>
                </a:lnTo>
                <a:lnTo>
                  <a:pt x="8293836" y="190500"/>
                </a:lnTo>
                <a:close/>
              </a:path>
              <a:path w="8306142" h="1600200">
                <a:moveTo>
                  <a:pt x="34797" y="203200"/>
                </a:moveTo>
                <a:lnTo>
                  <a:pt x="8661" y="203200"/>
                </a:lnTo>
                <a:lnTo>
                  <a:pt x="10452" y="190500"/>
                </a:lnTo>
                <a:lnTo>
                  <a:pt x="36652" y="190500"/>
                </a:lnTo>
                <a:lnTo>
                  <a:pt x="34797" y="203200"/>
                </a:lnTo>
                <a:close/>
              </a:path>
              <a:path w="8306142" h="1600200">
                <a:moveTo>
                  <a:pt x="8297557" y="203200"/>
                </a:moveTo>
                <a:lnTo>
                  <a:pt x="8271344" y="203200"/>
                </a:lnTo>
                <a:lnTo>
                  <a:pt x="8269490" y="190500"/>
                </a:lnTo>
                <a:lnTo>
                  <a:pt x="8295779" y="190500"/>
                </a:lnTo>
                <a:lnTo>
                  <a:pt x="8297557" y="203200"/>
                </a:lnTo>
                <a:close/>
              </a:path>
              <a:path w="8306142" h="1600200">
                <a:moveTo>
                  <a:pt x="31711" y="215900"/>
                </a:moveTo>
                <a:lnTo>
                  <a:pt x="5562" y="215900"/>
                </a:lnTo>
                <a:lnTo>
                  <a:pt x="7035" y="203200"/>
                </a:lnTo>
                <a:lnTo>
                  <a:pt x="33261" y="203200"/>
                </a:lnTo>
                <a:lnTo>
                  <a:pt x="31711" y="215900"/>
                </a:lnTo>
                <a:close/>
              </a:path>
              <a:path w="8306142" h="1600200">
                <a:moveTo>
                  <a:pt x="8300643" y="215900"/>
                </a:moveTo>
                <a:lnTo>
                  <a:pt x="8274431" y="215900"/>
                </a:lnTo>
                <a:lnTo>
                  <a:pt x="8272881" y="203200"/>
                </a:lnTo>
                <a:lnTo>
                  <a:pt x="8299183" y="203200"/>
                </a:lnTo>
                <a:lnTo>
                  <a:pt x="8300643" y="215900"/>
                </a:lnTo>
                <a:close/>
              </a:path>
              <a:path w="8306142" h="1600200">
                <a:moveTo>
                  <a:pt x="29209" y="228600"/>
                </a:moveTo>
                <a:lnTo>
                  <a:pt x="3124" y="228600"/>
                </a:lnTo>
                <a:lnTo>
                  <a:pt x="4267" y="215900"/>
                </a:lnTo>
                <a:lnTo>
                  <a:pt x="30454" y="215900"/>
                </a:lnTo>
                <a:lnTo>
                  <a:pt x="29209" y="228600"/>
                </a:lnTo>
                <a:close/>
              </a:path>
              <a:path w="8306142" h="1600200">
                <a:moveTo>
                  <a:pt x="8304034" y="241300"/>
                </a:moveTo>
                <a:lnTo>
                  <a:pt x="8278837" y="241300"/>
                </a:lnTo>
                <a:lnTo>
                  <a:pt x="8277910" y="228600"/>
                </a:lnTo>
                <a:lnTo>
                  <a:pt x="8276932" y="228600"/>
                </a:lnTo>
                <a:lnTo>
                  <a:pt x="8275701" y="215900"/>
                </a:lnTo>
                <a:lnTo>
                  <a:pt x="8301939" y="215900"/>
                </a:lnTo>
                <a:lnTo>
                  <a:pt x="8303069" y="228600"/>
                </a:lnTo>
                <a:lnTo>
                  <a:pt x="8304034" y="241300"/>
                </a:lnTo>
                <a:close/>
              </a:path>
              <a:path w="8306142" h="1600200">
                <a:moveTo>
                  <a:pt x="26034" y="254000"/>
                </a:moveTo>
                <a:lnTo>
                  <a:pt x="736" y="254000"/>
                </a:lnTo>
                <a:lnTo>
                  <a:pt x="1358" y="241300"/>
                </a:lnTo>
                <a:lnTo>
                  <a:pt x="2158" y="228600"/>
                </a:lnTo>
                <a:lnTo>
                  <a:pt x="28232" y="228600"/>
                </a:lnTo>
                <a:lnTo>
                  <a:pt x="27317" y="241300"/>
                </a:lnTo>
                <a:lnTo>
                  <a:pt x="26631" y="241300"/>
                </a:lnTo>
                <a:lnTo>
                  <a:pt x="26034" y="254000"/>
                </a:lnTo>
                <a:close/>
              </a:path>
              <a:path w="8306142" h="1600200">
                <a:moveTo>
                  <a:pt x="8305444" y="254000"/>
                </a:moveTo>
                <a:lnTo>
                  <a:pt x="8280107" y="254000"/>
                </a:lnTo>
                <a:lnTo>
                  <a:pt x="8279523" y="241300"/>
                </a:lnTo>
                <a:lnTo>
                  <a:pt x="8304822" y="241300"/>
                </a:lnTo>
                <a:lnTo>
                  <a:pt x="8305444" y="254000"/>
                </a:lnTo>
                <a:close/>
              </a:path>
              <a:path w="8306142" h="1600200">
                <a:moveTo>
                  <a:pt x="26060" y="1346200"/>
                </a:moveTo>
                <a:lnTo>
                  <a:pt x="266" y="1346200"/>
                </a:lnTo>
                <a:lnTo>
                  <a:pt x="12" y="1333500"/>
                </a:lnTo>
                <a:lnTo>
                  <a:pt x="0" y="266700"/>
                </a:lnTo>
                <a:lnTo>
                  <a:pt x="279" y="254000"/>
                </a:lnTo>
                <a:lnTo>
                  <a:pt x="25641" y="254000"/>
                </a:lnTo>
                <a:lnTo>
                  <a:pt x="25387" y="266700"/>
                </a:lnTo>
                <a:lnTo>
                  <a:pt x="25400" y="1333500"/>
                </a:lnTo>
                <a:lnTo>
                  <a:pt x="25628" y="1333500"/>
                </a:lnTo>
                <a:lnTo>
                  <a:pt x="26060" y="1346200"/>
                </a:lnTo>
                <a:close/>
              </a:path>
              <a:path w="8306142" h="1600200">
                <a:moveTo>
                  <a:pt x="8305863" y="1346200"/>
                </a:moveTo>
                <a:lnTo>
                  <a:pt x="8280095" y="1346200"/>
                </a:lnTo>
                <a:lnTo>
                  <a:pt x="8280514" y="1333500"/>
                </a:lnTo>
                <a:lnTo>
                  <a:pt x="8280742" y="1333500"/>
                </a:lnTo>
                <a:lnTo>
                  <a:pt x="8280831" y="266700"/>
                </a:lnTo>
                <a:lnTo>
                  <a:pt x="8280501" y="254000"/>
                </a:lnTo>
                <a:lnTo>
                  <a:pt x="8305876" y="254000"/>
                </a:lnTo>
                <a:lnTo>
                  <a:pt x="8306142" y="266700"/>
                </a:lnTo>
                <a:lnTo>
                  <a:pt x="8306142" y="1333500"/>
                </a:lnTo>
                <a:lnTo>
                  <a:pt x="8305863" y="1346200"/>
                </a:lnTo>
                <a:close/>
              </a:path>
              <a:path w="8306142" h="1600200">
                <a:moveTo>
                  <a:pt x="27355" y="1358900"/>
                </a:moveTo>
                <a:lnTo>
                  <a:pt x="1320" y="1358900"/>
                </a:lnTo>
                <a:lnTo>
                  <a:pt x="711" y="1346200"/>
                </a:lnTo>
                <a:lnTo>
                  <a:pt x="26593" y="1346200"/>
                </a:lnTo>
                <a:lnTo>
                  <a:pt x="27355" y="1358900"/>
                </a:lnTo>
                <a:close/>
              </a:path>
              <a:path w="8306142" h="1600200">
                <a:moveTo>
                  <a:pt x="8304783" y="1358900"/>
                </a:moveTo>
                <a:lnTo>
                  <a:pt x="8278799" y="1358900"/>
                </a:lnTo>
                <a:lnTo>
                  <a:pt x="8279549" y="1346200"/>
                </a:lnTo>
                <a:lnTo>
                  <a:pt x="8305419" y="1346200"/>
                </a:lnTo>
                <a:lnTo>
                  <a:pt x="8304783" y="1358900"/>
                </a:lnTo>
                <a:close/>
              </a:path>
              <a:path w="8306142" h="1600200">
                <a:moveTo>
                  <a:pt x="29260" y="1371600"/>
                </a:moveTo>
                <a:lnTo>
                  <a:pt x="3073" y="1371600"/>
                </a:lnTo>
                <a:lnTo>
                  <a:pt x="2120" y="1358900"/>
                </a:lnTo>
                <a:lnTo>
                  <a:pt x="28181" y="1358900"/>
                </a:lnTo>
                <a:lnTo>
                  <a:pt x="29260" y="1371600"/>
                </a:lnTo>
                <a:close/>
              </a:path>
              <a:path w="8306142" h="1600200">
                <a:moveTo>
                  <a:pt x="8303018" y="1371600"/>
                </a:moveTo>
                <a:lnTo>
                  <a:pt x="8276882" y="1371600"/>
                </a:lnTo>
                <a:lnTo>
                  <a:pt x="8277961" y="1358900"/>
                </a:lnTo>
                <a:lnTo>
                  <a:pt x="8304034" y="1358900"/>
                </a:lnTo>
                <a:lnTo>
                  <a:pt x="8303018" y="1371600"/>
                </a:lnTo>
                <a:close/>
              </a:path>
              <a:path w="8306142" h="1600200">
                <a:moveTo>
                  <a:pt x="31788" y="1384300"/>
                </a:moveTo>
                <a:lnTo>
                  <a:pt x="5499" y="1384300"/>
                </a:lnTo>
                <a:lnTo>
                  <a:pt x="4203" y="1371600"/>
                </a:lnTo>
                <a:lnTo>
                  <a:pt x="30391" y="1371600"/>
                </a:lnTo>
                <a:lnTo>
                  <a:pt x="31788" y="1384300"/>
                </a:lnTo>
                <a:close/>
              </a:path>
              <a:path w="8306142" h="1600200">
                <a:moveTo>
                  <a:pt x="8300580" y="1384300"/>
                </a:moveTo>
                <a:lnTo>
                  <a:pt x="8274367" y="1384300"/>
                </a:lnTo>
                <a:lnTo>
                  <a:pt x="8275764" y="1371600"/>
                </a:lnTo>
                <a:lnTo>
                  <a:pt x="8301888" y="1371600"/>
                </a:lnTo>
                <a:lnTo>
                  <a:pt x="8300580" y="1384300"/>
                </a:lnTo>
                <a:close/>
              </a:path>
              <a:path w="8306142" h="1600200">
                <a:moveTo>
                  <a:pt x="34886" y="1397000"/>
                </a:moveTo>
                <a:lnTo>
                  <a:pt x="8585" y="1397000"/>
                </a:lnTo>
                <a:lnTo>
                  <a:pt x="6959" y="1384300"/>
                </a:lnTo>
                <a:lnTo>
                  <a:pt x="33185" y="1384300"/>
                </a:lnTo>
                <a:lnTo>
                  <a:pt x="34886" y="1397000"/>
                </a:lnTo>
                <a:close/>
              </a:path>
              <a:path w="8306142" h="1600200">
                <a:moveTo>
                  <a:pt x="8297481" y="1397000"/>
                </a:moveTo>
                <a:lnTo>
                  <a:pt x="8271256" y="1397000"/>
                </a:lnTo>
                <a:lnTo>
                  <a:pt x="8272957" y="1384300"/>
                </a:lnTo>
                <a:lnTo>
                  <a:pt x="8299107" y="1384300"/>
                </a:lnTo>
                <a:lnTo>
                  <a:pt x="8297481" y="1397000"/>
                </a:lnTo>
                <a:close/>
              </a:path>
              <a:path w="8306142" h="1600200">
                <a:moveTo>
                  <a:pt x="38569" y="1409700"/>
                </a:moveTo>
                <a:lnTo>
                  <a:pt x="12306" y="1409700"/>
                </a:lnTo>
                <a:lnTo>
                  <a:pt x="10452" y="1397000"/>
                </a:lnTo>
                <a:lnTo>
                  <a:pt x="36563" y="1397000"/>
                </a:lnTo>
                <a:lnTo>
                  <a:pt x="38569" y="1409700"/>
                </a:lnTo>
                <a:close/>
              </a:path>
              <a:path w="8306142" h="1600200">
                <a:moveTo>
                  <a:pt x="8293747" y="1409700"/>
                </a:moveTo>
                <a:lnTo>
                  <a:pt x="8267585" y="1409700"/>
                </a:lnTo>
                <a:lnTo>
                  <a:pt x="8269579" y="1397000"/>
                </a:lnTo>
                <a:lnTo>
                  <a:pt x="8295690" y="1397000"/>
                </a:lnTo>
                <a:lnTo>
                  <a:pt x="8293747" y="1409700"/>
                </a:lnTo>
                <a:close/>
              </a:path>
              <a:path w="8306142" h="1600200">
                <a:moveTo>
                  <a:pt x="42798" y="1422400"/>
                </a:moveTo>
                <a:lnTo>
                  <a:pt x="16649" y="1422400"/>
                </a:lnTo>
                <a:lnTo>
                  <a:pt x="14401" y="1409700"/>
                </a:lnTo>
                <a:lnTo>
                  <a:pt x="40500" y="1409700"/>
                </a:lnTo>
                <a:lnTo>
                  <a:pt x="42798" y="1422400"/>
                </a:lnTo>
                <a:close/>
              </a:path>
              <a:path w="8306142" h="1600200">
                <a:moveTo>
                  <a:pt x="8289378" y="1422400"/>
                </a:moveTo>
                <a:lnTo>
                  <a:pt x="8263343" y="1422400"/>
                </a:lnTo>
                <a:lnTo>
                  <a:pt x="8265642" y="1409700"/>
                </a:lnTo>
                <a:lnTo>
                  <a:pt x="8291639" y="1409700"/>
                </a:lnTo>
                <a:lnTo>
                  <a:pt x="8289378" y="1422400"/>
                </a:lnTo>
                <a:close/>
              </a:path>
              <a:path w="8306142" h="1600200">
                <a:moveTo>
                  <a:pt x="68402" y="1473200"/>
                </a:moveTo>
                <a:lnTo>
                  <a:pt x="39827" y="1473200"/>
                </a:lnTo>
                <a:lnTo>
                  <a:pt x="33172" y="1460500"/>
                </a:lnTo>
                <a:lnTo>
                  <a:pt x="27343" y="1447800"/>
                </a:lnTo>
                <a:lnTo>
                  <a:pt x="21602" y="1435100"/>
                </a:lnTo>
                <a:lnTo>
                  <a:pt x="19050" y="1422400"/>
                </a:lnTo>
                <a:lnTo>
                  <a:pt x="44932" y="1422400"/>
                </a:lnTo>
                <a:lnTo>
                  <a:pt x="50228" y="1435100"/>
                </a:lnTo>
                <a:lnTo>
                  <a:pt x="49949" y="1435100"/>
                </a:lnTo>
                <a:lnTo>
                  <a:pt x="55778" y="1447800"/>
                </a:lnTo>
                <a:lnTo>
                  <a:pt x="55486" y="1447800"/>
                </a:lnTo>
                <a:lnTo>
                  <a:pt x="61848" y="1460500"/>
                </a:lnTo>
                <a:lnTo>
                  <a:pt x="61531" y="1460500"/>
                </a:lnTo>
                <a:lnTo>
                  <a:pt x="68402" y="1473200"/>
                </a:lnTo>
                <a:close/>
              </a:path>
              <a:path w="8306142" h="1600200">
                <a:moveTo>
                  <a:pt x="8266315" y="1473200"/>
                </a:moveTo>
                <a:lnTo>
                  <a:pt x="8237753" y="1473200"/>
                </a:lnTo>
                <a:lnTo>
                  <a:pt x="8244611" y="1460500"/>
                </a:lnTo>
                <a:lnTo>
                  <a:pt x="8244293" y="1460500"/>
                </a:lnTo>
                <a:lnTo>
                  <a:pt x="8250656" y="1447800"/>
                </a:lnTo>
                <a:lnTo>
                  <a:pt x="8250364" y="1447800"/>
                </a:lnTo>
                <a:lnTo>
                  <a:pt x="8256193" y="1435100"/>
                </a:lnTo>
                <a:lnTo>
                  <a:pt x="8255927" y="1435100"/>
                </a:lnTo>
                <a:lnTo>
                  <a:pt x="8261210" y="1422400"/>
                </a:lnTo>
                <a:lnTo>
                  <a:pt x="8286978" y="1422400"/>
                </a:lnTo>
                <a:lnTo>
                  <a:pt x="8284362" y="1435100"/>
                </a:lnTo>
                <a:lnTo>
                  <a:pt x="8278799" y="1447800"/>
                </a:lnTo>
                <a:lnTo>
                  <a:pt x="8272678" y="1460500"/>
                </a:lnTo>
                <a:lnTo>
                  <a:pt x="8266315" y="1473200"/>
                </a:lnTo>
                <a:close/>
              </a:path>
              <a:path w="8306142" h="1600200">
                <a:moveTo>
                  <a:pt x="75412" y="1473200"/>
                </a:moveTo>
                <a:lnTo>
                  <a:pt x="68402" y="1473200"/>
                </a:lnTo>
                <a:lnTo>
                  <a:pt x="68059" y="1460500"/>
                </a:lnTo>
                <a:lnTo>
                  <a:pt x="75412" y="1473200"/>
                </a:lnTo>
                <a:close/>
              </a:path>
              <a:path w="8306142" h="1600200">
                <a:moveTo>
                  <a:pt x="8237753" y="1473200"/>
                </a:moveTo>
                <a:lnTo>
                  <a:pt x="8230730" y="1473200"/>
                </a:lnTo>
                <a:lnTo>
                  <a:pt x="8238096" y="1460500"/>
                </a:lnTo>
                <a:lnTo>
                  <a:pt x="8237753" y="1473200"/>
                </a:lnTo>
                <a:close/>
              </a:path>
              <a:path w="8306142" h="1600200">
                <a:moveTo>
                  <a:pt x="82892" y="1485900"/>
                </a:moveTo>
                <a:lnTo>
                  <a:pt x="47015" y="1485900"/>
                </a:lnTo>
                <a:lnTo>
                  <a:pt x="40144" y="1473200"/>
                </a:lnTo>
                <a:lnTo>
                  <a:pt x="75056" y="1473200"/>
                </a:lnTo>
                <a:lnTo>
                  <a:pt x="82892" y="1485900"/>
                </a:lnTo>
                <a:close/>
              </a:path>
              <a:path w="8306142" h="1600200">
                <a:moveTo>
                  <a:pt x="8259127" y="1485900"/>
                </a:moveTo>
                <a:lnTo>
                  <a:pt x="8223250" y="1485900"/>
                </a:lnTo>
                <a:lnTo>
                  <a:pt x="8231098" y="1473200"/>
                </a:lnTo>
                <a:lnTo>
                  <a:pt x="8265998" y="1473200"/>
                </a:lnTo>
                <a:lnTo>
                  <a:pt x="8259127" y="1485900"/>
                </a:lnTo>
                <a:close/>
              </a:path>
              <a:path w="8306142" h="1600200">
                <a:moveTo>
                  <a:pt x="117017" y="1524000"/>
                </a:moveTo>
                <a:lnTo>
                  <a:pt x="80759" y="1524000"/>
                </a:lnTo>
                <a:lnTo>
                  <a:pt x="72008" y="1511300"/>
                </a:lnTo>
                <a:lnTo>
                  <a:pt x="62915" y="1498600"/>
                </a:lnTo>
                <a:lnTo>
                  <a:pt x="55079" y="1485900"/>
                </a:lnTo>
                <a:lnTo>
                  <a:pt x="82499" y="1485900"/>
                </a:lnTo>
                <a:lnTo>
                  <a:pt x="90804" y="1498600"/>
                </a:lnTo>
                <a:lnTo>
                  <a:pt x="98704" y="1498600"/>
                </a:lnTo>
                <a:lnTo>
                  <a:pt x="107886" y="1511300"/>
                </a:lnTo>
                <a:lnTo>
                  <a:pt x="107429" y="1511300"/>
                </a:lnTo>
                <a:lnTo>
                  <a:pt x="117017" y="1524000"/>
                </a:lnTo>
                <a:close/>
              </a:path>
              <a:path w="8306142" h="1600200">
                <a:moveTo>
                  <a:pt x="8215350" y="1536700"/>
                </a:moveTo>
                <a:lnTo>
                  <a:pt x="8169757" y="1536700"/>
                </a:lnTo>
                <a:lnTo>
                  <a:pt x="8180120" y="1524000"/>
                </a:lnTo>
                <a:lnTo>
                  <a:pt x="8189137" y="1524000"/>
                </a:lnTo>
                <a:lnTo>
                  <a:pt x="8198713" y="1511300"/>
                </a:lnTo>
                <a:lnTo>
                  <a:pt x="8198269" y="1511300"/>
                </a:lnTo>
                <a:lnTo>
                  <a:pt x="8207438" y="1498600"/>
                </a:lnTo>
                <a:lnTo>
                  <a:pt x="8215337" y="1498600"/>
                </a:lnTo>
                <a:lnTo>
                  <a:pt x="8223643" y="1485900"/>
                </a:lnTo>
                <a:lnTo>
                  <a:pt x="8251062" y="1485900"/>
                </a:lnTo>
                <a:lnTo>
                  <a:pt x="8242846" y="1498600"/>
                </a:lnTo>
                <a:lnTo>
                  <a:pt x="8225396" y="1524000"/>
                </a:lnTo>
                <a:lnTo>
                  <a:pt x="8215350" y="1536700"/>
                </a:lnTo>
                <a:close/>
              </a:path>
              <a:path w="8306142" h="1600200">
                <a:moveTo>
                  <a:pt x="136385" y="1536700"/>
                </a:moveTo>
                <a:lnTo>
                  <a:pt x="90347" y="1536700"/>
                </a:lnTo>
                <a:lnTo>
                  <a:pt x="81178" y="1524000"/>
                </a:lnTo>
                <a:lnTo>
                  <a:pt x="126034" y="1524000"/>
                </a:lnTo>
                <a:lnTo>
                  <a:pt x="136385" y="1536700"/>
                </a:lnTo>
                <a:close/>
              </a:path>
              <a:path w="8306142" h="1600200">
                <a:moveTo>
                  <a:pt x="157124" y="1549400"/>
                </a:moveTo>
                <a:lnTo>
                  <a:pt x="110820" y="1549400"/>
                </a:lnTo>
                <a:lnTo>
                  <a:pt x="100850" y="1536700"/>
                </a:lnTo>
                <a:lnTo>
                  <a:pt x="146062" y="1536700"/>
                </a:lnTo>
                <a:lnTo>
                  <a:pt x="157124" y="1549400"/>
                </a:lnTo>
                <a:close/>
              </a:path>
              <a:path w="8306142" h="1600200">
                <a:moveTo>
                  <a:pt x="8195322" y="1549400"/>
                </a:moveTo>
                <a:lnTo>
                  <a:pt x="8149018" y="1549400"/>
                </a:lnTo>
                <a:lnTo>
                  <a:pt x="8160080" y="1536700"/>
                </a:lnTo>
                <a:lnTo>
                  <a:pt x="8205292" y="1536700"/>
                </a:lnTo>
                <a:lnTo>
                  <a:pt x="8195322" y="1549400"/>
                </a:lnTo>
                <a:close/>
              </a:path>
              <a:path w="8306142" h="1600200">
                <a:moveTo>
                  <a:pt x="179108" y="1562100"/>
                </a:moveTo>
                <a:lnTo>
                  <a:pt x="122173" y="1562100"/>
                </a:lnTo>
                <a:lnTo>
                  <a:pt x="121665" y="1549400"/>
                </a:lnTo>
                <a:lnTo>
                  <a:pt x="167411" y="1549400"/>
                </a:lnTo>
                <a:lnTo>
                  <a:pt x="179108" y="1562100"/>
                </a:lnTo>
                <a:close/>
              </a:path>
              <a:path w="8306142" h="1600200">
                <a:moveTo>
                  <a:pt x="8183981" y="1562100"/>
                </a:moveTo>
                <a:lnTo>
                  <a:pt x="8127047" y="1562100"/>
                </a:lnTo>
                <a:lnTo>
                  <a:pt x="8138731" y="1549400"/>
                </a:lnTo>
                <a:lnTo>
                  <a:pt x="8184489" y="1549400"/>
                </a:lnTo>
                <a:lnTo>
                  <a:pt x="8183981" y="1562100"/>
                </a:lnTo>
                <a:close/>
              </a:path>
              <a:path w="8306142" h="1600200">
                <a:moveTo>
                  <a:pt x="213982" y="1574800"/>
                </a:moveTo>
                <a:lnTo>
                  <a:pt x="145008" y="1574800"/>
                </a:lnTo>
                <a:lnTo>
                  <a:pt x="133400" y="1562100"/>
                </a:lnTo>
                <a:lnTo>
                  <a:pt x="207683" y="1562100"/>
                </a:lnTo>
                <a:lnTo>
                  <a:pt x="213982" y="1574800"/>
                </a:lnTo>
                <a:close/>
              </a:path>
              <a:path w="8306142" h="1600200">
                <a:moveTo>
                  <a:pt x="8161147" y="1574800"/>
                </a:moveTo>
                <a:lnTo>
                  <a:pt x="8092173" y="1574800"/>
                </a:lnTo>
                <a:lnTo>
                  <a:pt x="8098459" y="1562100"/>
                </a:lnTo>
                <a:lnTo>
                  <a:pt x="8172742" y="1562100"/>
                </a:lnTo>
                <a:lnTo>
                  <a:pt x="8161147" y="1574800"/>
                </a:lnTo>
                <a:close/>
              </a:path>
              <a:path w="8306142" h="1600200">
                <a:moveTo>
                  <a:pt x="8137080" y="1587500"/>
                </a:moveTo>
                <a:lnTo>
                  <a:pt x="168643" y="1587500"/>
                </a:lnTo>
                <a:lnTo>
                  <a:pt x="156387" y="1574800"/>
                </a:lnTo>
                <a:lnTo>
                  <a:pt x="8149755" y="1574800"/>
                </a:lnTo>
                <a:lnTo>
                  <a:pt x="8137080" y="1587500"/>
                </a:lnTo>
                <a:close/>
              </a:path>
              <a:path w="8306142" h="1600200">
                <a:moveTo>
                  <a:pt x="8098497" y="1600200"/>
                </a:moveTo>
                <a:lnTo>
                  <a:pt x="207340" y="1600200"/>
                </a:lnTo>
                <a:lnTo>
                  <a:pt x="200748" y="1587500"/>
                </a:lnTo>
                <a:lnTo>
                  <a:pt x="8105406" y="1587500"/>
                </a:lnTo>
                <a:lnTo>
                  <a:pt x="8098497" y="16002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5" name="object 5"/>
          <p:cNvSpPr/>
          <p:nvPr/>
        </p:nvSpPr>
        <p:spPr>
          <a:xfrm>
            <a:off x="1290393" y="3762464"/>
            <a:ext cx="8777528" cy="1691014"/>
          </a:xfrm>
          <a:custGeom>
            <a:avLst/>
            <a:gdLst/>
            <a:ahLst/>
            <a:cxnLst/>
            <a:rect l="l" t="t" r="r" b="b"/>
            <a:pathLst>
              <a:path w="8306142" h="1600200">
                <a:moveTo>
                  <a:pt x="8118398" y="12700"/>
                </a:moveTo>
                <a:lnTo>
                  <a:pt x="188036" y="12700"/>
                </a:lnTo>
                <a:lnTo>
                  <a:pt x="194513" y="0"/>
                </a:lnTo>
                <a:lnTo>
                  <a:pt x="8111934" y="0"/>
                </a:lnTo>
                <a:lnTo>
                  <a:pt x="8118398" y="12700"/>
                </a:lnTo>
                <a:close/>
              </a:path>
              <a:path w="8306142" h="1600200">
                <a:moveTo>
                  <a:pt x="263537" y="25400"/>
                </a:moveTo>
                <a:lnTo>
                  <a:pt x="156387" y="25400"/>
                </a:lnTo>
                <a:lnTo>
                  <a:pt x="168643" y="12700"/>
                </a:lnTo>
                <a:lnTo>
                  <a:pt x="270319" y="12700"/>
                </a:lnTo>
                <a:lnTo>
                  <a:pt x="263537" y="25400"/>
                </a:lnTo>
                <a:close/>
              </a:path>
              <a:path w="8306142" h="1600200">
                <a:moveTo>
                  <a:pt x="269989" y="25400"/>
                </a:moveTo>
                <a:lnTo>
                  <a:pt x="270319" y="12700"/>
                </a:lnTo>
                <a:lnTo>
                  <a:pt x="276809" y="12700"/>
                </a:lnTo>
                <a:lnTo>
                  <a:pt x="269989" y="25400"/>
                </a:lnTo>
                <a:close/>
              </a:path>
              <a:path w="8306142" h="1600200">
                <a:moveTo>
                  <a:pt x="8036153" y="25400"/>
                </a:moveTo>
                <a:lnTo>
                  <a:pt x="8029333" y="12700"/>
                </a:lnTo>
                <a:lnTo>
                  <a:pt x="8035836" y="12700"/>
                </a:lnTo>
                <a:lnTo>
                  <a:pt x="8036153" y="25400"/>
                </a:lnTo>
                <a:close/>
              </a:path>
              <a:path w="8306142" h="1600200">
                <a:moveTo>
                  <a:pt x="8149755" y="25400"/>
                </a:moveTo>
                <a:lnTo>
                  <a:pt x="8042605" y="25400"/>
                </a:lnTo>
                <a:lnTo>
                  <a:pt x="8035836" y="12700"/>
                </a:lnTo>
                <a:lnTo>
                  <a:pt x="8137499" y="12700"/>
                </a:lnTo>
                <a:lnTo>
                  <a:pt x="8149755" y="25400"/>
                </a:lnTo>
                <a:close/>
              </a:path>
              <a:path w="8306142" h="1600200">
                <a:moveTo>
                  <a:pt x="195884" y="38100"/>
                </a:moveTo>
                <a:lnTo>
                  <a:pt x="133400" y="38100"/>
                </a:lnTo>
                <a:lnTo>
                  <a:pt x="144462" y="25400"/>
                </a:lnTo>
                <a:lnTo>
                  <a:pt x="202056" y="25400"/>
                </a:lnTo>
                <a:lnTo>
                  <a:pt x="195884" y="38100"/>
                </a:lnTo>
                <a:close/>
              </a:path>
              <a:path w="8306142" h="1600200">
                <a:moveTo>
                  <a:pt x="8172742" y="38100"/>
                </a:moveTo>
                <a:lnTo>
                  <a:pt x="8110258" y="38100"/>
                </a:lnTo>
                <a:lnTo>
                  <a:pt x="8104098" y="25400"/>
                </a:lnTo>
                <a:lnTo>
                  <a:pt x="8161147" y="25400"/>
                </a:lnTo>
                <a:lnTo>
                  <a:pt x="8172742" y="38100"/>
                </a:lnTo>
                <a:close/>
              </a:path>
              <a:path w="8306142" h="1600200">
                <a:moveTo>
                  <a:pt x="156578" y="50800"/>
                </a:moveTo>
                <a:lnTo>
                  <a:pt x="111315" y="50800"/>
                </a:lnTo>
                <a:lnTo>
                  <a:pt x="121665" y="38100"/>
                </a:lnTo>
                <a:lnTo>
                  <a:pt x="167970" y="38100"/>
                </a:lnTo>
                <a:lnTo>
                  <a:pt x="156578" y="50800"/>
                </a:lnTo>
                <a:close/>
              </a:path>
              <a:path w="8306142" h="1600200">
                <a:moveTo>
                  <a:pt x="8194840" y="50800"/>
                </a:moveTo>
                <a:lnTo>
                  <a:pt x="8149564" y="50800"/>
                </a:lnTo>
                <a:lnTo>
                  <a:pt x="8138185" y="38100"/>
                </a:lnTo>
                <a:lnTo>
                  <a:pt x="8184489" y="38100"/>
                </a:lnTo>
                <a:lnTo>
                  <a:pt x="8194840" y="50800"/>
                </a:lnTo>
                <a:close/>
              </a:path>
              <a:path w="8306142" h="1600200">
                <a:moveTo>
                  <a:pt x="107429" y="88900"/>
                </a:moveTo>
                <a:lnTo>
                  <a:pt x="71602" y="88900"/>
                </a:lnTo>
                <a:lnTo>
                  <a:pt x="81178" y="76200"/>
                </a:lnTo>
                <a:lnTo>
                  <a:pt x="90347" y="63500"/>
                </a:lnTo>
                <a:lnTo>
                  <a:pt x="100380" y="50800"/>
                </a:lnTo>
                <a:lnTo>
                  <a:pt x="146596" y="50800"/>
                </a:lnTo>
                <a:lnTo>
                  <a:pt x="135877" y="63500"/>
                </a:lnTo>
                <a:lnTo>
                  <a:pt x="126517" y="63500"/>
                </a:lnTo>
                <a:lnTo>
                  <a:pt x="116547" y="76200"/>
                </a:lnTo>
                <a:lnTo>
                  <a:pt x="117017" y="76200"/>
                </a:lnTo>
                <a:lnTo>
                  <a:pt x="107429" y="88900"/>
                </a:lnTo>
                <a:close/>
              </a:path>
              <a:path w="8306142" h="1600200">
                <a:moveTo>
                  <a:pt x="8224964" y="76200"/>
                </a:moveTo>
                <a:lnTo>
                  <a:pt x="8189607" y="76200"/>
                </a:lnTo>
                <a:lnTo>
                  <a:pt x="8179625" y="63500"/>
                </a:lnTo>
                <a:lnTo>
                  <a:pt x="8170265" y="63500"/>
                </a:lnTo>
                <a:lnTo>
                  <a:pt x="8159559" y="50800"/>
                </a:lnTo>
                <a:lnTo>
                  <a:pt x="8205762" y="50800"/>
                </a:lnTo>
                <a:lnTo>
                  <a:pt x="8224964" y="76200"/>
                </a:lnTo>
                <a:close/>
              </a:path>
              <a:path w="8306142" h="1600200">
                <a:moveTo>
                  <a:pt x="8234540" y="88900"/>
                </a:moveTo>
                <a:lnTo>
                  <a:pt x="8198713" y="88900"/>
                </a:lnTo>
                <a:lnTo>
                  <a:pt x="8189137" y="76200"/>
                </a:lnTo>
                <a:lnTo>
                  <a:pt x="8225396" y="76200"/>
                </a:lnTo>
                <a:lnTo>
                  <a:pt x="8234540" y="88900"/>
                </a:lnTo>
                <a:close/>
              </a:path>
              <a:path w="8306142" h="1600200">
                <a:moveTo>
                  <a:pt x="82499" y="114300"/>
                </a:moveTo>
                <a:lnTo>
                  <a:pt x="47358" y="114300"/>
                </a:lnTo>
                <a:lnTo>
                  <a:pt x="54711" y="101600"/>
                </a:lnTo>
                <a:lnTo>
                  <a:pt x="62915" y="88900"/>
                </a:lnTo>
                <a:lnTo>
                  <a:pt x="99136" y="88900"/>
                </a:lnTo>
                <a:lnTo>
                  <a:pt x="90398" y="101600"/>
                </a:lnTo>
                <a:lnTo>
                  <a:pt x="90804" y="101600"/>
                </a:lnTo>
                <a:lnTo>
                  <a:pt x="82499" y="114300"/>
                </a:lnTo>
                <a:close/>
              </a:path>
              <a:path w="8306142" h="1600200">
                <a:moveTo>
                  <a:pt x="8258784" y="114300"/>
                </a:moveTo>
                <a:lnTo>
                  <a:pt x="8223643" y="114300"/>
                </a:lnTo>
                <a:lnTo>
                  <a:pt x="8215337" y="101600"/>
                </a:lnTo>
                <a:lnTo>
                  <a:pt x="8215744" y="101600"/>
                </a:lnTo>
                <a:lnTo>
                  <a:pt x="8207006" y="88900"/>
                </a:lnTo>
                <a:lnTo>
                  <a:pt x="8242846" y="88900"/>
                </a:lnTo>
                <a:lnTo>
                  <a:pt x="8251431" y="101600"/>
                </a:lnTo>
                <a:lnTo>
                  <a:pt x="8258784" y="114300"/>
                </a:lnTo>
                <a:close/>
              </a:path>
              <a:path w="8306142" h="1600200">
                <a:moveTo>
                  <a:pt x="68059" y="127000"/>
                </a:moveTo>
                <a:lnTo>
                  <a:pt x="40144" y="127000"/>
                </a:lnTo>
                <a:lnTo>
                  <a:pt x="47015" y="114300"/>
                </a:lnTo>
                <a:lnTo>
                  <a:pt x="75412" y="114300"/>
                </a:lnTo>
                <a:lnTo>
                  <a:pt x="68059" y="127000"/>
                </a:lnTo>
                <a:close/>
              </a:path>
              <a:path w="8306142" h="1600200">
                <a:moveTo>
                  <a:pt x="8265998" y="127000"/>
                </a:moveTo>
                <a:lnTo>
                  <a:pt x="8238096" y="127000"/>
                </a:lnTo>
                <a:lnTo>
                  <a:pt x="8230730" y="114300"/>
                </a:lnTo>
                <a:lnTo>
                  <a:pt x="8259127" y="114300"/>
                </a:lnTo>
                <a:lnTo>
                  <a:pt x="8265998" y="127000"/>
                </a:lnTo>
                <a:close/>
              </a:path>
              <a:path w="8306142" h="1600200">
                <a:moveTo>
                  <a:pt x="49949" y="165100"/>
                </a:moveTo>
                <a:lnTo>
                  <a:pt x="21602" y="165100"/>
                </a:lnTo>
                <a:lnTo>
                  <a:pt x="27343" y="152400"/>
                </a:lnTo>
                <a:lnTo>
                  <a:pt x="33172" y="139700"/>
                </a:lnTo>
                <a:lnTo>
                  <a:pt x="39827" y="127000"/>
                </a:lnTo>
                <a:lnTo>
                  <a:pt x="68402" y="127000"/>
                </a:lnTo>
                <a:lnTo>
                  <a:pt x="61531" y="139700"/>
                </a:lnTo>
                <a:lnTo>
                  <a:pt x="61848" y="139700"/>
                </a:lnTo>
                <a:lnTo>
                  <a:pt x="55486" y="152400"/>
                </a:lnTo>
                <a:lnTo>
                  <a:pt x="55778" y="152400"/>
                </a:lnTo>
                <a:lnTo>
                  <a:pt x="49949" y="165100"/>
                </a:lnTo>
                <a:close/>
              </a:path>
              <a:path w="8306142" h="1600200">
                <a:moveTo>
                  <a:pt x="8284540" y="165100"/>
                </a:moveTo>
                <a:lnTo>
                  <a:pt x="8256193" y="165100"/>
                </a:lnTo>
                <a:lnTo>
                  <a:pt x="8250364" y="152400"/>
                </a:lnTo>
                <a:lnTo>
                  <a:pt x="8250656" y="152400"/>
                </a:lnTo>
                <a:lnTo>
                  <a:pt x="8244293" y="139700"/>
                </a:lnTo>
                <a:lnTo>
                  <a:pt x="8244611" y="139700"/>
                </a:lnTo>
                <a:lnTo>
                  <a:pt x="8237753" y="127000"/>
                </a:lnTo>
                <a:lnTo>
                  <a:pt x="8266315" y="127000"/>
                </a:lnTo>
                <a:lnTo>
                  <a:pt x="8272970" y="139700"/>
                </a:lnTo>
                <a:lnTo>
                  <a:pt x="8278799" y="152400"/>
                </a:lnTo>
                <a:lnTo>
                  <a:pt x="8284540" y="165100"/>
                </a:lnTo>
                <a:close/>
              </a:path>
              <a:path w="8306142" h="1600200">
                <a:moveTo>
                  <a:pt x="44932" y="177800"/>
                </a:moveTo>
                <a:lnTo>
                  <a:pt x="16763" y="177800"/>
                </a:lnTo>
                <a:lnTo>
                  <a:pt x="19050" y="165100"/>
                </a:lnTo>
                <a:lnTo>
                  <a:pt x="50228" y="165100"/>
                </a:lnTo>
                <a:lnTo>
                  <a:pt x="44932" y="177800"/>
                </a:lnTo>
                <a:close/>
              </a:path>
              <a:path w="8306142" h="1600200">
                <a:moveTo>
                  <a:pt x="8289493" y="177800"/>
                </a:moveTo>
                <a:lnTo>
                  <a:pt x="8261210" y="177800"/>
                </a:lnTo>
                <a:lnTo>
                  <a:pt x="8255927" y="165100"/>
                </a:lnTo>
                <a:lnTo>
                  <a:pt x="8287092" y="165100"/>
                </a:lnTo>
                <a:lnTo>
                  <a:pt x="8289493" y="177800"/>
                </a:lnTo>
                <a:close/>
              </a:path>
              <a:path w="8306142" h="1600200">
                <a:moveTo>
                  <a:pt x="38468" y="190500"/>
                </a:moveTo>
                <a:lnTo>
                  <a:pt x="12407" y="190500"/>
                </a:lnTo>
                <a:lnTo>
                  <a:pt x="14503" y="177800"/>
                </a:lnTo>
                <a:lnTo>
                  <a:pt x="40614" y="177800"/>
                </a:lnTo>
                <a:lnTo>
                  <a:pt x="38468" y="190500"/>
                </a:lnTo>
                <a:close/>
              </a:path>
              <a:path w="8306142" h="1600200">
                <a:moveTo>
                  <a:pt x="8293836" y="190500"/>
                </a:moveTo>
                <a:lnTo>
                  <a:pt x="8267687" y="190500"/>
                </a:lnTo>
                <a:lnTo>
                  <a:pt x="8265528" y="177800"/>
                </a:lnTo>
                <a:lnTo>
                  <a:pt x="8291741" y="177800"/>
                </a:lnTo>
                <a:lnTo>
                  <a:pt x="8293836" y="190500"/>
                </a:lnTo>
                <a:close/>
              </a:path>
              <a:path w="8306142" h="1600200">
                <a:moveTo>
                  <a:pt x="34797" y="203200"/>
                </a:moveTo>
                <a:lnTo>
                  <a:pt x="8661" y="203200"/>
                </a:lnTo>
                <a:lnTo>
                  <a:pt x="10452" y="190500"/>
                </a:lnTo>
                <a:lnTo>
                  <a:pt x="36652" y="190500"/>
                </a:lnTo>
                <a:lnTo>
                  <a:pt x="34797" y="203200"/>
                </a:lnTo>
                <a:close/>
              </a:path>
              <a:path w="8306142" h="1600200">
                <a:moveTo>
                  <a:pt x="8297557" y="203200"/>
                </a:moveTo>
                <a:lnTo>
                  <a:pt x="8271344" y="203200"/>
                </a:lnTo>
                <a:lnTo>
                  <a:pt x="8269490" y="190500"/>
                </a:lnTo>
                <a:lnTo>
                  <a:pt x="8295779" y="190500"/>
                </a:lnTo>
                <a:lnTo>
                  <a:pt x="8297557" y="203200"/>
                </a:lnTo>
                <a:close/>
              </a:path>
              <a:path w="8306142" h="1600200">
                <a:moveTo>
                  <a:pt x="31711" y="215900"/>
                </a:moveTo>
                <a:lnTo>
                  <a:pt x="5562" y="215900"/>
                </a:lnTo>
                <a:lnTo>
                  <a:pt x="7035" y="203200"/>
                </a:lnTo>
                <a:lnTo>
                  <a:pt x="33261" y="203200"/>
                </a:lnTo>
                <a:lnTo>
                  <a:pt x="31711" y="215900"/>
                </a:lnTo>
                <a:close/>
              </a:path>
              <a:path w="8306142" h="1600200">
                <a:moveTo>
                  <a:pt x="8300643" y="215900"/>
                </a:moveTo>
                <a:lnTo>
                  <a:pt x="8274431" y="215900"/>
                </a:lnTo>
                <a:lnTo>
                  <a:pt x="8272881" y="203200"/>
                </a:lnTo>
                <a:lnTo>
                  <a:pt x="8299183" y="203200"/>
                </a:lnTo>
                <a:lnTo>
                  <a:pt x="8300643" y="215900"/>
                </a:lnTo>
                <a:close/>
              </a:path>
              <a:path w="8306142" h="1600200">
                <a:moveTo>
                  <a:pt x="29209" y="228600"/>
                </a:moveTo>
                <a:lnTo>
                  <a:pt x="3124" y="228600"/>
                </a:lnTo>
                <a:lnTo>
                  <a:pt x="4267" y="215900"/>
                </a:lnTo>
                <a:lnTo>
                  <a:pt x="30454" y="215900"/>
                </a:lnTo>
                <a:lnTo>
                  <a:pt x="29209" y="228600"/>
                </a:lnTo>
                <a:close/>
              </a:path>
              <a:path w="8306142" h="1600200">
                <a:moveTo>
                  <a:pt x="8304034" y="241300"/>
                </a:moveTo>
                <a:lnTo>
                  <a:pt x="8278837" y="241300"/>
                </a:lnTo>
                <a:lnTo>
                  <a:pt x="8277910" y="228600"/>
                </a:lnTo>
                <a:lnTo>
                  <a:pt x="8276932" y="228600"/>
                </a:lnTo>
                <a:lnTo>
                  <a:pt x="8275701" y="215900"/>
                </a:lnTo>
                <a:lnTo>
                  <a:pt x="8301939" y="215900"/>
                </a:lnTo>
                <a:lnTo>
                  <a:pt x="8303069" y="228600"/>
                </a:lnTo>
                <a:lnTo>
                  <a:pt x="8304034" y="241300"/>
                </a:lnTo>
                <a:close/>
              </a:path>
              <a:path w="8306142" h="1600200">
                <a:moveTo>
                  <a:pt x="26034" y="254000"/>
                </a:moveTo>
                <a:lnTo>
                  <a:pt x="736" y="254000"/>
                </a:lnTo>
                <a:lnTo>
                  <a:pt x="1358" y="241300"/>
                </a:lnTo>
                <a:lnTo>
                  <a:pt x="2158" y="228600"/>
                </a:lnTo>
                <a:lnTo>
                  <a:pt x="28232" y="228600"/>
                </a:lnTo>
                <a:lnTo>
                  <a:pt x="27317" y="241300"/>
                </a:lnTo>
                <a:lnTo>
                  <a:pt x="26631" y="241300"/>
                </a:lnTo>
                <a:lnTo>
                  <a:pt x="26034" y="254000"/>
                </a:lnTo>
                <a:close/>
              </a:path>
              <a:path w="8306142" h="1600200">
                <a:moveTo>
                  <a:pt x="8305444" y="254000"/>
                </a:moveTo>
                <a:lnTo>
                  <a:pt x="8280107" y="254000"/>
                </a:lnTo>
                <a:lnTo>
                  <a:pt x="8279523" y="241300"/>
                </a:lnTo>
                <a:lnTo>
                  <a:pt x="8304822" y="241300"/>
                </a:lnTo>
                <a:lnTo>
                  <a:pt x="8305444" y="254000"/>
                </a:lnTo>
                <a:close/>
              </a:path>
              <a:path w="8306142" h="1600200">
                <a:moveTo>
                  <a:pt x="26060" y="1346200"/>
                </a:moveTo>
                <a:lnTo>
                  <a:pt x="266" y="1346200"/>
                </a:lnTo>
                <a:lnTo>
                  <a:pt x="12" y="1333500"/>
                </a:lnTo>
                <a:lnTo>
                  <a:pt x="0" y="266700"/>
                </a:lnTo>
                <a:lnTo>
                  <a:pt x="279" y="254000"/>
                </a:lnTo>
                <a:lnTo>
                  <a:pt x="25641" y="254000"/>
                </a:lnTo>
                <a:lnTo>
                  <a:pt x="25387" y="266700"/>
                </a:lnTo>
                <a:lnTo>
                  <a:pt x="25400" y="1333500"/>
                </a:lnTo>
                <a:lnTo>
                  <a:pt x="25628" y="1333500"/>
                </a:lnTo>
                <a:lnTo>
                  <a:pt x="26060" y="1346200"/>
                </a:lnTo>
                <a:close/>
              </a:path>
              <a:path w="8306142" h="1600200">
                <a:moveTo>
                  <a:pt x="8305863" y="1346200"/>
                </a:moveTo>
                <a:lnTo>
                  <a:pt x="8280095" y="1346200"/>
                </a:lnTo>
                <a:lnTo>
                  <a:pt x="8280514" y="1333500"/>
                </a:lnTo>
                <a:lnTo>
                  <a:pt x="8280742" y="1333500"/>
                </a:lnTo>
                <a:lnTo>
                  <a:pt x="8280831" y="266700"/>
                </a:lnTo>
                <a:lnTo>
                  <a:pt x="8280501" y="254000"/>
                </a:lnTo>
                <a:lnTo>
                  <a:pt x="8305876" y="254000"/>
                </a:lnTo>
                <a:lnTo>
                  <a:pt x="8306142" y="266700"/>
                </a:lnTo>
                <a:lnTo>
                  <a:pt x="8306142" y="1333500"/>
                </a:lnTo>
                <a:lnTo>
                  <a:pt x="8305863" y="1346200"/>
                </a:lnTo>
                <a:close/>
              </a:path>
              <a:path w="8306142" h="1600200">
                <a:moveTo>
                  <a:pt x="27355" y="1358900"/>
                </a:moveTo>
                <a:lnTo>
                  <a:pt x="1320" y="1358900"/>
                </a:lnTo>
                <a:lnTo>
                  <a:pt x="711" y="1346200"/>
                </a:lnTo>
                <a:lnTo>
                  <a:pt x="26593" y="1346200"/>
                </a:lnTo>
                <a:lnTo>
                  <a:pt x="27355" y="1358900"/>
                </a:lnTo>
                <a:close/>
              </a:path>
              <a:path w="8306142" h="1600200">
                <a:moveTo>
                  <a:pt x="8304783" y="1358900"/>
                </a:moveTo>
                <a:lnTo>
                  <a:pt x="8278799" y="1358900"/>
                </a:lnTo>
                <a:lnTo>
                  <a:pt x="8279549" y="1346200"/>
                </a:lnTo>
                <a:lnTo>
                  <a:pt x="8305419" y="1346200"/>
                </a:lnTo>
                <a:lnTo>
                  <a:pt x="8304783" y="1358900"/>
                </a:lnTo>
                <a:close/>
              </a:path>
              <a:path w="8306142" h="1600200">
                <a:moveTo>
                  <a:pt x="29260" y="1371600"/>
                </a:moveTo>
                <a:lnTo>
                  <a:pt x="3073" y="1371600"/>
                </a:lnTo>
                <a:lnTo>
                  <a:pt x="2120" y="1358900"/>
                </a:lnTo>
                <a:lnTo>
                  <a:pt x="28181" y="1358900"/>
                </a:lnTo>
                <a:lnTo>
                  <a:pt x="29260" y="1371600"/>
                </a:lnTo>
                <a:close/>
              </a:path>
              <a:path w="8306142" h="1600200">
                <a:moveTo>
                  <a:pt x="8303018" y="1371600"/>
                </a:moveTo>
                <a:lnTo>
                  <a:pt x="8276882" y="1371600"/>
                </a:lnTo>
                <a:lnTo>
                  <a:pt x="8277961" y="1358900"/>
                </a:lnTo>
                <a:lnTo>
                  <a:pt x="8304034" y="1358900"/>
                </a:lnTo>
                <a:lnTo>
                  <a:pt x="8303018" y="1371600"/>
                </a:lnTo>
                <a:close/>
              </a:path>
              <a:path w="8306142" h="1600200">
                <a:moveTo>
                  <a:pt x="31788" y="1384300"/>
                </a:moveTo>
                <a:lnTo>
                  <a:pt x="5499" y="1384300"/>
                </a:lnTo>
                <a:lnTo>
                  <a:pt x="4203" y="1371600"/>
                </a:lnTo>
                <a:lnTo>
                  <a:pt x="30391" y="1371600"/>
                </a:lnTo>
                <a:lnTo>
                  <a:pt x="31788" y="1384300"/>
                </a:lnTo>
                <a:close/>
              </a:path>
              <a:path w="8306142" h="1600200">
                <a:moveTo>
                  <a:pt x="8300580" y="1384300"/>
                </a:moveTo>
                <a:lnTo>
                  <a:pt x="8274367" y="1384300"/>
                </a:lnTo>
                <a:lnTo>
                  <a:pt x="8275764" y="1371600"/>
                </a:lnTo>
                <a:lnTo>
                  <a:pt x="8301888" y="1371600"/>
                </a:lnTo>
                <a:lnTo>
                  <a:pt x="8300580" y="1384300"/>
                </a:lnTo>
                <a:close/>
              </a:path>
              <a:path w="8306142" h="1600200">
                <a:moveTo>
                  <a:pt x="34886" y="1397000"/>
                </a:moveTo>
                <a:lnTo>
                  <a:pt x="8585" y="1397000"/>
                </a:lnTo>
                <a:lnTo>
                  <a:pt x="6959" y="1384300"/>
                </a:lnTo>
                <a:lnTo>
                  <a:pt x="33185" y="1384300"/>
                </a:lnTo>
                <a:lnTo>
                  <a:pt x="34886" y="1397000"/>
                </a:lnTo>
                <a:close/>
              </a:path>
              <a:path w="8306142" h="1600200">
                <a:moveTo>
                  <a:pt x="8297481" y="1397000"/>
                </a:moveTo>
                <a:lnTo>
                  <a:pt x="8271256" y="1397000"/>
                </a:lnTo>
                <a:lnTo>
                  <a:pt x="8272957" y="1384300"/>
                </a:lnTo>
                <a:lnTo>
                  <a:pt x="8299107" y="1384300"/>
                </a:lnTo>
                <a:lnTo>
                  <a:pt x="8297481" y="1397000"/>
                </a:lnTo>
                <a:close/>
              </a:path>
              <a:path w="8306142" h="1600200">
                <a:moveTo>
                  <a:pt x="38569" y="1409700"/>
                </a:moveTo>
                <a:lnTo>
                  <a:pt x="12306" y="1409700"/>
                </a:lnTo>
                <a:lnTo>
                  <a:pt x="10452" y="1397000"/>
                </a:lnTo>
                <a:lnTo>
                  <a:pt x="36563" y="1397000"/>
                </a:lnTo>
                <a:lnTo>
                  <a:pt x="38569" y="1409700"/>
                </a:lnTo>
                <a:close/>
              </a:path>
              <a:path w="8306142" h="1600200">
                <a:moveTo>
                  <a:pt x="8293747" y="1409700"/>
                </a:moveTo>
                <a:lnTo>
                  <a:pt x="8267585" y="1409700"/>
                </a:lnTo>
                <a:lnTo>
                  <a:pt x="8269579" y="1397000"/>
                </a:lnTo>
                <a:lnTo>
                  <a:pt x="8295690" y="1397000"/>
                </a:lnTo>
                <a:lnTo>
                  <a:pt x="8293747" y="1409700"/>
                </a:lnTo>
                <a:close/>
              </a:path>
              <a:path w="8306142" h="1600200">
                <a:moveTo>
                  <a:pt x="42798" y="1422400"/>
                </a:moveTo>
                <a:lnTo>
                  <a:pt x="16649" y="1422400"/>
                </a:lnTo>
                <a:lnTo>
                  <a:pt x="14401" y="1409700"/>
                </a:lnTo>
                <a:lnTo>
                  <a:pt x="40500" y="1409700"/>
                </a:lnTo>
                <a:lnTo>
                  <a:pt x="42798" y="1422400"/>
                </a:lnTo>
                <a:close/>
              </a:path>
              <a:path w="8306142" h="1600200">
                <a:moveTo>
                  <a:pt x="8289378" y="1422400"/>
                </a:moveTo>
                <a:lnTo>
                  <a:pt x="8263343" y="1422400"/>
                </a:lnTo>
                <a:lnTo>
                  <a:pt x="8265642" y="1409700"/>
                </a:lnTo>
                <a:lnTo>
                  <a:pt x="8291639" y="1409700"/>
                </a:lnTo>
                <a:lnTo>
                  <a:pt x="8289378" y="1422400"/>
                </a:lnTo>
                <a:close/>
              </a:path>
              <a:path w="8306142" h="1600200">
                <a:moveTo>
                  <a:pt x="68402" y="1473200"/>
                </a:moveTo>
                <a:lnTo>
                  <a:pt x="39827" y="1473200"/>
                </a:lnTo>
                <a:lnTo>
                  <a:pt x="33172" y="1460500"/>
                </a:lnTo>
                <a:lnTo>
                  <a:pt x="27343" y="1447800"/>
                </a:lnTo>
                <a:lnTo>
                  <a:pt x="21602" y="1435100"/>
                </a:lnTo>
                <a:lnTo>
                  <a:pt x="19050" y="1422400"/>
                </a:lnTo>
                <a:lnTo>
                  <a:pt x="44932" y="1422400"/>
                </a:lnTo>
                <a:lnTo>
                  <a:pt x="50228" y="1435100"/>
                </a:lnTo>
                <a:lnTo>
                  <a:pt x="49949" y="1435100"/>
                </a:lnTo>
                <a:lnTo>
                  <a:pt x="55778" y="1447800"/>
                </a:lnTo>
                <a:lnTo>
                  <a:pt x="55486" y="1447800"/>
                </a:lnTo>
                <a:lnTo>
                  <a:pt x="61848" y="1460500"/>
                </a:lnTo>
                <a:lnTo>
                  <a:pt x="61531" y="1460500"/>
                </a:lnTo>
                <a:lnTo>
                  <a:pt x="68402" y="1473200"/>
                </a:lnTo>
                <a:close/>
              </a:path>
              <a:path w="8306142" h="1600200">
                <a:moveTo>
                  <a:pt x="8266315" y="1473200"/>
                </a:moveTo>
                <a:lnTo>
                  <a:pt x="8237753" y="1473200"/>
                </a:lnTo>
                <a:lnTo>
                  <a:pt x="8244611" y="1460500"/>
                </a:lnTo>
                <a:lnTo>
                  <a:pt x="8244293" y="1460500"/>
                </a:lnTo>
                <a:lnTo>
                  <a:pt x="8250656" y="1447800"/>
                </a:lnTo>
                <a:lnTo>
                  <a:pt x="8250364" y="1447800"/>
                </a:lnTo>
                <a:lnTo>
                  <a:pt x="8256193" y="1435100"/>
                </a:lnTo>
                <a:lnTo>
                  <a:pt x="8255927" y="1435100"/>
                </a:lnTo>
                <a:lnTo>
                  <a:pt x="8261210" y="1422400"/>
                </a:lnTo>
                <a:lnTo>
                  <a:pt x="8286978" y="1422400"/>
                </a:lnTo>
                <a:lnTo>
                  <a:pt x="8284362" y="1435100"/>
                </a:lnTo>
                <a:lnTo>
                  <a:pt x="8278799" y="1447800"/>
                </a:lnTo>
                <a:lnTo>
                  <a:pt x="8272970" y="1460500"/>
                </a:lnTo>
                <a:lnTo>
                  <a:pt x="8266315" y="1473200"/>
                </a:lnTo>
                <a:close/>
              </a:path>
              <a:path w="8306142" h="1600200">
                <a:moveTo>
                  <a:pt x="75412" y="1473200"/>
                </a:moveTo>
                <a:lnTo>
                  <a:pt x="68402" y="1473200"/>
                </a:lnTo>
                <a:lnTo>
                  <a:pt x="68059" y="1460500"/>
                </a:lnTo>
                <a:lnTo>
                  <a:pt x="75412" y="1473200"/>
                </a:lnTo>
                <a:close/>
              </a:path>
              <a:path w="8306142" h="1600200">
                <a:moveTo>
                  <a:pt x="8237753" y="1473200"/>
                </a:moveTo>
                <a:lnTo>
                  <a:pt x="8230730" y="1473200"/>
                </a:lnTo>
                <a:lnTo>
                  <a:pt x="8238096" y="1460500"/>
                </a:lnTo>
                <a:lnTo>
                  <a:pt x="8237753" y="1473200"/>
                </a:lnTo>
                <a:close/>
              </a:path>
              <a:path w="8306142" h="1600200">
                <a:moveTo>
                  <a:pt x="82892" y="1485900"/>
                </a:moveTo>
                <a:lnTo>
                  <a:pt x="47015" y="1485900"/>
                </a:lnTo>
                <a:lnTo>
                  <a:pt x="40144" y="1473200"/>
                </a:lnTo>
                <a:lnTo>
                  <a:pt x="75056" y="1473200"/>
                </a:lnTo>
                <a:lnTo>
                  <a:pt x="82892" y="1485900"/>
                </a:lnTo>
                <a:close/>
              </a:path>
              <a:path w="8306142" h="1600200">
                <a:moveTo>
                  <a:pt x="8259127" y="1485900"/>
                </a:moveTo>
                <a:lnTo>
                  <a:pt x="8223250" y="1485900"/>
                </a:lnTo>
                <a:lnTo>
                  <a:pt x="8231098" y="1473200"/>
                </a:lnTo>
                <a:lnTo>
                  <a:pt x="8265998" y="1473200"/>
                </a:lnTo>
                <a:lnTo>
                  <a:pt x="8259127" y="1485900"/>
                </a:lnTo>
                <a:close/>
              </a:path>
              <a:path w="8306142" h="1600200">
                <a:moveTo>
                  <a:pt x="136385" y="1536700"/>
                </a:moveTo>
                <a:lnTo>
                  <a:pt x="90347" y="1536700"/>
                </a:lnTo>
                <a:lnTo>
                  <a:pt x="81178" y="1524000"/>
                </a:lnTo>
                <a:lnTo>
                  <a:pt x="71602" y="1511300"/>
                </a:lnTo>
                <a:lnTo>
                  <a:pt x="62915" y="1498600"/>
                </a:lnTo>
                <a:lnTo>
                  <a:pt x="54711" y="1485900"/>
                </a:lnTo>
                <a:lnTo>
                  <a:pt x="82499" y="1485900"/>
                </a:lnTo>
                <a:lnTo>
                  <a:pt x="90804" y="1498600"/>
                </a:lnTo>
                <a:lnTo>
                  <a:pt x="98704" y="1498600"/>
                </a:lnTo>
                <a:lnTo>
                  <a:pt x="107886" y="1511300"/>
                </a:lnTo>
                <a:lnTo>
                  <a:pt x="107429" y="1511300"/>
                </a:lnTo>
                <a:lnTo>
                  <a:pt x="117017" y="1524000"/>
                </a:lnTo>
                <a:lnTo>
                  <a:pt x="126034" y="1524000"/>
                </a:lnTo>
                <a:lnTo>
                  <a:pt x="136385" y="1536700"/>
                </a:lnTo>
                <a:close/>
              </a:path>
              <a:path w="8306142" h="1600200">
                <a:moveTo>
                  <a:pt x="8225396" y="1524000"/>
                </a:moveTo>
                <a:lnTo>
                  <a:pt x="8189137" y="1524000"/>
                </a:lnTo>
                <a:lnTo>
                  <a:pt x="8198713" y="1511300"/>
                </a:lnTo>
                <a:lnTo>
                  <a:pt x="8198269" y="1511300"/>
                </a:lnTo>
                <a:lnTo>
                  <a:pt x="8207438" y="1498600"/>
                </a:lnTo>
                <a:lnTo>
                  <a:pt x="8215337" y="1498600"/>
                </a:lnTo>
                <a:lnTo>
                  <a:pt x="8223643" y="1485900"/>
                </a:lnTo>
                <a:lnTo>
                  <a:pt x="8251431" y="1485900"/>
                </a:lnTo>
                <a:lnTo>
                  <a:pt x="8242846" y="1498600"/>
                </a:lnTo>
                <a:lnTo>
                  <a:pt x="8234540" y="1511300"/>
                </a:lnTo>
                <a:lnTo>
                  <a:pt x="8225396" y="1524000"/>
                </a:lnTo>
                <a:close/>
              </a:path>
              <a:path w="8306142" h="1600200">
                <a:moveTo>
                  <a:pt x="8215350" y="1536700"/>
                </a:moveTo>
                <a:lnTo>
                  <a:pt x="8169757" y="1536700"/>
                </a:lnTo>
                <a:lnTo>
                  <a:pt x="8180120" y="1524000"/>
                </a:lnTo>
                <a:lnTo>
                  <a:pt x="8224964" y="1524000"/>
                </a:lnTo>
                <a:lnTo>
                  <a:pt x="8215350" y="1536700"/>
                </a:lnTo>
                <a:close/>
              </a:path>
              <a:path w="8306142" h="1600200">
                <a:moveTo>
                  <a:pt x="157124" y="1549400"/>
                </a:moveTo>
                <a:lnTo>
                  <a:pt x="110820" y="1549400"/>
                </a:lnTo>
                <a:lnTo>
                  <a:pt x="100380" y="1536700"/>
                </a:lnTo>
                <a:lnTo>
                  <a:pt x="146062" y="1536700"/>
                </a:lnTo>
                <a:lnTo>
                  <a:pt x="157124" y="1549400"/>
                </a:lnTo>
                <a:close/>
              </a:path>
              <a:path w="8306142" h="1600200">
                <a:moveTo>
                  <a:pt x="8194840" y="1549400"/>
                </a:moveTo>
                <a:lnTo>
                  <a:pt x="8149018" y="1549400"/>
                </a:lnTo>
                <a:lnTo>
                  <a:pt x="8160080" y="1536700"/>
                </a:lnTo>
                <a:lnTo>
                  <a:pt x="8205762" y="1536700"/>
                </a:lnTo>
                <a:lnTo>
                  <a:pt x="8194840" y="1549400"/>
                </a:lnTo>
                <a:close/>
              </a:path>
              <a:path w="8306142" h="1600200">
                <a:moveTo>
                  <a:pt x="179108" y="1562100"/>
                </a:moveTo>
                <a:lnTo>
                  <a:pt x="122173" y="1562100"/>
                </a:lnTo>
                <a:lnTo>
                  <a:pt x="121665" y="1549400"/>
                </a:lnTo>
                <a:lnTo>
                  <a:pt x="167411" y="1549400"/>
                </a:lnTo>
                <a:lnTo>
                  <a:pt x="179108" y="1562100"/>
                </a:lnTo>
                <a:close/>
              </a:path>
              <a:path w="8306142" h="1600200">
                <a:moveTo>
                  <a:pt x="8183981" y="1562100"/>
                </a:moveTo>
                <a:lnTo>
                  <a:pt x="8127047" y="1562100"/>
                </a:lnTo>
                <a:lnTo>
                  <a:pt x="8138731" y="1549400"/>
                </a:lnTo>
                <a:lnTo>
                  <a:pt x="8184489" y="1549400"/>
                </a:lnTo>
                <a:lnTo>
                  <a:pt x="8183981" y="1562100"/>
                </a:lnTo>
                <a:close/>
              </a:path>
              <a:path w="8306142" h="1600200">
                <a:moveTo>
                  <a:pt x="213982" y="1574800"/>
                </a:moveTo>
                <a:lnTo>
                  <a:pt x="144462" y="1574800"/>
                </a:lnTo>
                <a:lnTo>
                  <a:pt x="133400" y="1562100"/>
                </a:lnTo>
                <a:lnTo>
                  <a:pt x="207683" y="1562100"/>
                </a:lnTo>
                <a:lnTo>
                  <a:pt x="213982" y="1574800"/>
                </a:lnTo>
                <a:close/>
              </a:path>
              <a:path w="8306142" h="1600200">
                <a:moveTo>
                  <a:pt x="8161147" y="1574800"/>
                </a:moveTo>
                <a:lnTo>
                  <a:pt x="8092173" y="1574800"/>
                </a:lnTo>
                <a:lnTo>
                  <a:pt x="8098459" y="1562100"/>
                </a:lnTo>
                <a:lnTo>
                  <a:pt x="8172742" y="1562100"/>
                </a:lnTo>
                <a:lnTo>
                  <a:pt x="8161147" y="1574800"/>
                </a:lnTo>
                <a:close/>
              </a:path>
              <a:path w="8306142" h="1600200">
                <a:moveTo>
                  <a:pt x="8137080" y="1587500"/>
                </a:moveTo>
                <a:lnTo>
                  <a:pt x="168643" y="1587500"/>
                </a:lnTo>
                <a:lnTo>
                  <a:pt x="156387" y="1574800"/>
                </a:lnTo>
                <a:lnTo>
                  <a:pt x="8149755" y="1574800"/>
                </a:lnTo>
                <a:lnTo>
                  <a:pt x="8137080" y="1587500"/>
                </a:lnTo>
                <a:close/>
              </a:path>
              <a:path w="8306142" h="1600200">
                <a:moveTo>
                  <a:pt x="8098497" y="1600200"/>
                </a:moveTo>
                <a:lnTo>
                  <a:pt x="207340" y="1600200"/>
                </a:lnTo>
                <a:lnTo>
                  <a:pt x="200748" y="1587500"/>
                </a:lnTo>
                <a:lnTo>
                  <a:pt x="8105101" y="1587500"/>
                </a:lnTo>
                <a:lnTo>
                  <a:pt x="8098497" y="1600200"/>
                </a:lnTo>
                <a:close/>
              </a:path>
            </a:pathLst>
          </a:custGeom>
          <a:solidFill>
            <a:srgbClr val="FFFF00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6" name="object 6"/>
          <p:cNvSpPr txBox="1"/>
          <p:nvPr/>
        </p:nvSpPr>
        <p:spPr>
          <a:xfrm>
            <a:off x="1690641" y="4348051"/>
            <a:ext cx="7757190" cy="7864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 marR="13421"/>
            <a:r>
              <a:rPr sz="2400" dirty="0">
                <a:solidFill>
                  <a:schemeClr val="bg1"/>
                </a:solidFill>
                <a:latin typeface="微软雅黑"/>
                <a:cs typeface="微软雅黑"/>
              </a:rPr>
              <a:t>关注重点词排名，适时提高出价，占据优质推广位置， 提升质量度，有助于长期获取好的推广结果</a:t>
            </a:r>
          </a:p>
        </p:txBody>
      </p:sp>
    </p:spTree>
    <p:extLst>
      <p:ext uri="{BB962C8B-B14F-4D97-AF65-F5344CB8AC3E}">
        <p14:creationId xmlns:p14="http://schemas.microsoft.com/office/powerpoint/2010/main" xmlns="" val="2644852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15402">
              <a:lnSpc>
                <a:spcPts val="5575"/>
              </a:lnSpc>
            </a:pPr>
            <a:r>
              <a:rPr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优化创意，抓住网民点击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05781" y="1596290"/>
            <a:ext cx="5098805" cy="3220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>
              <a:lnSpc>
                <a:spcPts val="2536"/>
              </a:lnSpc>
            </a:pPr>
            <a:r>
              <a:rPr sz="2800" b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网民点不点，创意很关键！</a:t>
            </a:r>
          </a:p>
        </p:txBody>
      </p:sp>
      <p:sp>
        <p:nvSpPr>
          <p:cNvPr id="7" name="object 7"/>
          <p:cNvSpPr/>
          <p:nvPr/>
        </p:nvSpPr>
        <p:spPr>
          <a:xfrm>
            <a:off x="2921954" y="4245062"/>
            <a:ext cx="761982" cy="1402494"/>
          </a:xfrm>
          <a:custGeom>
            <a:avLst/>
            <a:gdLst/>
            <a:ahLst/>
            <a:cxnLst/>
            <a:rect l="l" t="t" r="r" b="b"/>
            <a:pathLst>
              <a:path w="721061" h="1327175">
                <a:moveTo>
                  <a:pt x="399110" y="100152"/>
                </a:moveTo>
                <a:lnTo>
                  <a:pt x="435775" y="70840"/>
                </a:lnTo>
                <a:lnTo>
                  <a:pt x="471601" y="46418"/>
                </a:lnTo>
                <a:lnTo>
                  <a:pt x="507441" y="26873"/>
                </a:lnTo>
                <a:lnTo>
                  <a:pt x="559574" y="7327"/>
                </a:lnTo>
                <a:lnTo>
                  <a:pt x="609257" y="0"/>
                </a:lnTo>
                <a:lnTo>
                  <a:pt x="625551" y="812"/>
                </a:lnTo>
                <a:lnTo>
                  <a:pt x="670344" y="11404"/>
                </a:lnTo>
                <a:lnTo>
                  <a:pt x="721061" y="45605"/>
                </a:lnTo>
                <a:lnTo>
                  <a:pt x="540842" y="45605"/>
                </a:lnTo>
                <a:lnTo>
                  <a:pt x="518845" y="47231"/>
                </a:lnTo>
                <a:lnTo>
                  <a:pt x="472427" y="58623"/>
                </a:lnTo>
                <a:lnTo>
                  <a:pt x="461022" y="64325"/>
                </a:lnTo>
                <a:lnTo>
                  <a:pt x="448805" y="70027"/>
                </a:lnTo>
                <a:lnTo>
                  <a:pt x="436587" y="76542"/>
                </a:lnTo>
                <a:lnTo>
                  <a:pt x="424370" y="83870"/>
                </a:lnTo>
                <a:lnTo>
                  <a:pt x="411327" y="91198"/>
                </a:lnTo>
                <a:lnTo>
                  <a:pt x="399110" y="100152"/>
                </a:lnTo>
                <a:close/>
              </a:path>
              <a:path w="721061" h="1327175">
                <a:moveTo>
                  <a:pt x="400040" y="1226210"/>
                </a:moveTo>
                <a:lnTo>
                  <a:pt x="155575" y="1226210"/>
                </a:lnTo>
                <a:lnTo>
                  <a:pt x="185712" y="1221320"/>
                </a:lnTo>
                <a:lnTo>
                  <a:pt x="216661" y="1210741"/>
                </a:lnTo>
                <a:lnTo>
                  <a:pt x="280200" y="1174915"/>
                </a:lnTo>
                <a:lnTo>
                  <a:pt x="313588" y="1148854"/>
                </a:lnTo>
                <a:lnTo>
                  <a:pt x="346176" y="1118730"/>
                </a:lnTo>
                <a:lnTo>
                  <a:pt x="379564" y="1083729"/>
                </a:lnTo>
                <a:lnTo>
                  <a:pt x="412153" y="1044638"/>
                </a:lnTo>
                <a:lnTo>
                  <a:pt x="444728" y="1001483"/>
                </a:lnTo>
                <a:lnTo>
                  <a:pt x="475678" y="955078"/>
                </a:lnTo>
                <a:lnTo>
                  <a:pt x="506628" y="905408"/>
                </a:lnTo>
                <a:lnTo>
                  <a:pt x="535139" y="851674"/>
                </a:lnTo>
                <a:lnTo>
                  <a:pt x="562838" y="795489"/>
                </a:lnTo>
                <a:lnTo>
                  <a:pt x="588899" y="736866"/>
                </a:lnTo>
                <a:lnTo>
                  <a:pt x="612520" y="676617"/>
                </a:lnTo>
                <a:lnTo>
                  <a:pt x="632879" y="617994"/>
                </a:lnTo>
                <a:lnTo>
                  <a:pt x="649986" y="559371"/>
                </a:lnTo>
                <a:lnTo>
                  <a:pt x="663828" y="503186"/>
                </a:lnTo>
                <a:lnTo>
                  <a:pt x="674420" y="447827"/>
                </a:lnTo>
                <a:lnTo>
                  <a:pt x="681748" y="394893"/>
                </a:lnTo>
                <a:lnTo>
                  <a:pt x="685825" y="344411"/>
                </a:lnTo>
                <a:lnTo>
                  <a:pt x="687451" y="296379"/>
                </a:lnTo>
                <a:lnTo>
                  <a:pt x="685012" y="251599"/>
                </a:lnTo>
                <a:lnTo>
                  <a:pt x="680123" y="210883"/>
                </a:lnTo>
                <a:lnTo>
                  <a:pt x="671156" y="173431"/>
                </a:lnTo>
                <a:lnTo>
                  <a:pt x="645096" y="110731"/>
                </a:lnTo>
                <a:lnTo>
                  <a:pt x="606818" y="67589"/>
                </a:lnTo>
                <a:lnTo>
                  <a:pt x="551433" y="46418"/>
                </a:lnTo>
                <a:lnTo>
                  <a:pt x="540842" y="45605"/>
                </a:lnTo>
                <a:lnTo>
                  <a:pt x="721061" y="45605"/>
                </a:lnTo>
                <a:lnTo>
                  <a:pt x="746099" y="75730"/>
                </a:lnTo>
                <a:lnTo>
                  <a:pt x="764832" y="109105"/>
                </a:lnTo>
                <a:lnTo>
                  <a:pt x="778675" y="146558"/>
                </a:lnTo>
                <a:lnTo>
                  <a:pt x="790079" y="189712"/>
                </a:lnTo>
                <a:lnTo>
                  <a:pt x="797407" y="236131"/>
                </a:lnTo>
                <a:lnTo>
                  <a:pt x="800671" y="286613"/>
                </a:lnTo>
                <a:lnTo>
                  <a:pt x="800671" y="341160"/>
                </a:lnTo>
                <a:lnTo>
                  <a:pt x="796594" y="398157"/>
                </a:lnTo>
                <a:lnTo>
                  <a:pt x="789266" y="457593"/>
                </a:lnTo>
                <a:lnTo>
                  <a:pt x="777862" y="520280"/>
                </a:lnTo>
                <a:lnTo>
                  <a:pt x="763206" y="583793"/>
                </a:lnTo>
                <a:lnTo>
                  <a:pt x="744474" y="649744"/>
                </a:lnTo>
                <a:lnTo>
                  <a:pt x="722477" y="715695"/>
                </a:lnTo>
                <a:lnTo>
                  <a:pt x="696417" y="783272"/>
                </a:lnTo>
                <a:lnTo>
                  <a:pt x="667092" y="849223"/>
                </a:lnTo>
                <a:lnTo>
                  <a:pt x="636142" y="912736"/>
                </a:lnTo>
                <a:lnTo>
                  <a:pt x="619036" y="942860"/>
                </a:lnTo>
                <a:lnTo>
                  <a:pt x="602741" y="972172"/>
                </a:lnTo>
                <a:lnTo>
                  <a:pt x="567715" y="1028357"/>
                </a:lnTo>
                <a:lnTo>
                  <a:pt x="531876" y="1080465"/>
                </a:lnTo>
                <a:lnTo>
                  <a:pt x="475678" y="1150493"/>
                </a:lnTo>
                <a:lnTo>
                  <a:pt x="437400" y="1191196"/>
                </a:lnTo>
                <a:lnTo>
                  <a:pt x="418668" y="1209929"/>
                </a:lnTo>
                <a:lnTo>
                  <a:pt x="400040" y="1226210"/>
                </a:lnTo>
                <a:close/>
              </a:path>
              <a:path w="721061" h="1327175">
                <a:moveTo>
                  <a:pt x="195491" y="1327175"/>
                </a:moveTo>
                <a:lnTo>
                  <a:pt x="145808" y="1321473"/>
                </a:lnTo>
                <a:lnTo>
                  <a:pt x="101003" y="1299489"/>
                </a:lnTo>
                <a:lnTo>
                  <a:pt x="63538" y="1263662"/>
                </a:lnTo>
                <a:lnTo>
                  <a:pt x="35026" y="1213993"/>
                </a:lnTo>
                <a:lnTo>
                  <a:pt x="20370" y="1174915"/>
                </a:lnTo>
                <a:lnTo>
                  <a:pt x="9778" y="1130134"/>
                </a:lnTo>
                <a:lnTo>
                  <a:pt x="3263" y="1082090"/>
                </a:lnTo>
                <a:lnTo>
                  <a:pt x="0" y="1029169"/>
                </a:lnTo>
                <a:lnTo>
                  <a:pt x="4889" y="1064183"/>
                </a:lnTo>
                <a:lnTo>
                  <a:pt x="11404" y="1095933"/>
                </a:lnTo>
                <a:lnTo>
                  <a:pt x="32588" y="1150493"/>
                </a:lnTo>
                <a:lnTo>
                  <a:pt x="61912" y="1191196"/>
                </a:lnTo>
                <a:lnTo>
                  <a:pt x="101003" y="1217256"/>
                </a:lnTo>
                <a:lnTo>
                  <a:pt x="155575" y="1226210"/>
                </a:lnTo>
                <a:lnTo>
                  <a:pt x="400040" y="1226210"/>
                </a:lnTo>
                <a:lnTo>
                  <a:pt x="380377" y="1243304"/>
                </a:lnTo>
                <a:lnTo>
                  <a:pt x="342099" y="1271803"/>
                </a:lnTo>
                <a:lnTo>
                  <a:pt x="303822" y="1294599"/>
                </a:lnTo>
                <a:lnTo>
                  <a:pt x="267169" y="1311706"/>
                </a:lnTo>
                <a:lnTo>
                  <a:pt x="230517" y="1322285"/>
                </a:lnTo>
                <a:lnTo>
                  <a:pt x="212597" y="1325549"/>
                </a:lnTo>
                <a:lnTo>
                  <a:pt x="195491" y="1327175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>
            <a:noAutofit/>
          </a:bodyPr>
          <a:lstStyle/>
          <a:p>
            <a:endParaRPr sz="1902">
              <a:solidFill>
                <a:schemeClr val="bg1"/>
              </a:solidFill>
            </a:endParaRPr>
          </a:p>
        </p:txBody>
      </p:sp>
      <p:sp>
        <p:nvSpPr>
          <p:cNvPr id="8" name="object 8"/>
          <p:cNvSpPr/>
          <p:nvPr/>
        </p:nvSpPr>
        <p:spPr>
          <a:xfrm>
            <a:off x="2987380" y="4480823"/>
            <a:ext cx="463928" cy="856981"/>
          </a:xfrm>
          <a:custGeom>
            <a:avLst/>
            <a:gdLst/>
            <a:ahLst/>
            <a:cxnLst/>
            <a:rect l="l" t="t" r="r" b="b"/>
            <a:pathLst>
              <a:path w="439013" h="810958">
                <a:moveTo>
                  <a:pt x="244347" y="62687"/>
                </a:moveTo>
                <a:lnTo>
                  <a:pt x="254939" y="52920"/>
                </a:lnTo>
                <a:lnTo>
                  <a:pt x="266344" y="44780"/>
                </a:lnTo>
                <a:lnTo>
                  <a:pt x="276923" y="36639"/>
                </a:lnTo>
                <a:lnTo>
                  <a:pt x="319277" y="12217"/>
                </a:lnTo>
                <a:lnTo>
                  <a:pt x="360006" y="812"/>
                </a:lnTo>
                <a:lnTo>
                  <a:pt x="369785" y="0"/>
                </a:lnTo>
                <a:lnTo>
                  <a:pt x="379552" y="0"/>
                </a:lnTo>
                <a:lnTo>
                  <a:pt x="397471" y="3251"/>
                </a:lnTo>
                <a:lnTo>
                  <a:pt x="406438" y="6515"/>
                </a:lnTo>
                <a:lnTo>
                  <a:pt x="439013" y="29311"/>
                </a:lnTo>
                <a:lnTo>
                  <a:pt x="316026" y="29311"/>
                </a:lnTo>
                <a:lnTo>
                  <a:pt x="302183" y="32562"/>
                </a:lnTo>
                <a:lnTo>
                  <a:pt x="287515" y="36639"/>
                </a:lnTo>
                <a:lnTo>
                  <a:pt x="273672" y="43967"/>
                </a:lnTo>
                <a:lnTo>
                  <a:pt x="259016" y="52108"/>
                </a:lnTo>
                <a:lnTo>
                  <a:pt x="244347" y="62687"/>
                </a:lnTo>
                <a:close/>
              </a:path>
              <a:path w="439013" h="810958">
                <a:moveTo>
                  <a:pt x="238587" y="749071"/>
                </a:moveTo>
                <a:lnTo>
                  <a:pt x="92849" y="749071"/>
                </a:lnTo>
                <a:lnTo>
                  <a:pt x="110769" y="745820"/>
                </a:lnTo>
                <a:lnTo>
                  <a:pt x="129501" y="740117"/>
                </a:lnTo>
                <a:lnTo>
                  <a:pt x="168605" y="717321"/>
                </a:lnTo>
                <a:lnTo>
                  <a:pt x="207695" y="683120"/>
                </a:lnTo>
                <a:lnTo>
                  <a:pt x="247611" y="637527"/>
                </a:lnTo>
                <a:lnTo>
                  <a:pt x="285889" y="582980"/>
                </a:lnTo>
                <a:lnTo>
                  <a:pt x="322541" y="519468"/>
                </a:lnTo>
                <a:lnTo>
                  <a:pt x="339648" y="485267"/>
                </a:lnTo>
                <a:lnTo>
                  <a:pt x="355117" y="449440"/>
                </a:lnTo>
                <a:lnTo>
                  <a:pt x="381190" y="376974"/>
                </a:lnTo>
                <a:lnTo>
                  <a:pt x="400735" y="306146"/>
                </a:lnTo>
                <a:lnTo>
                  <a:pt x="412140" y="241007"/>
                </a:lnTo>
                <a:lnTo>
                  <a:pt x="415391" y="180759"/>
                </a:lnTo>
                <a:lnTo>
                  <a:pt x="411327" y="128638"/>
                </a:lnTo>
                <a:lnTo>
                  <a:pt x="399922" y="85496"/>
                </a:lnTo>
                <a:lnTo>
                  <a:pt x="353491" y="34201"/>
                </a:lnTo>
                <a:lnTo>
                  <a:pt x="329056" y="29311"/>
                </a:lnTo>
                <a:lnTo>
                  <a:pt x="439013" y="29311"/>
                </a:lnTo>
                <a:lnTo>
                  <a:pt x="462635" y="65951"/>
                </a:lnTo>
                <a:lnTo>
                  <a:pt x="477304" y="114808"/>
                </a:lnTo>
                <a:lnTo>
                  <a:pt x="483819" y="174244"/>
                </a:lnTo>
                <a:lnTo>
                  <a:pt x="480555" y="242633"/>
                </a:lnTo>
                <a:lnTo>
                  <a:pt x="469150" y="316725"/>
                </a:lnTo>
                <a:lnTo>
                  <a:pt x="447979" y="395706"/>
                </a:lnTo>
                <a:lnTo>
                  <a:pt x="418655" y="477939"/>
                </a:lnTo>
                <a:lnTo>
                  <a:pt x="400735" y="518655"/>
                </a:lnTo>
                <a:lnTo>
                  <a:pt x="382003" y="556920"/>
                </a:lnTo>
                <a:lnTo>
                  <a:pt x="361645" y="592747"/>
                </a:lnTo>
                <a:lnTo>
                  <a:pt x="340461" y="626948"/>
                </a:lnTo>
                <a:lnTo>
                  <a:pt x="318465" y="659511"/>
                </a:lnTo>
                <a:lnTo>
                  <a:pt x="273672" y="714883"/>
                </a:lnTo>
                <a:lnTo>
                  <a:pt x="250863" y="738492"/>
                </a:lnTo>
                <a:lnTo>
                  <a:pt x="238587" y="749071"/>
                </a:lnTo>
                <a:close/>
              </a:path>
              <a:path w="439013" h="810958">
                <a:moveTo>
                  <a:pt x="116471" y="810958"/>
                </a:moveTo>
                <a:lnTo>
                  <a:pt x="77368" y="804443"/>
                </a:lnTo>
                <a:lnTo>
                  <a:pt x="43980" y="780834"/>
                </a:lnTo>
                <a:lnTo>
                  <a:pt x="20358" y="742556"/>
                </a:lnTo>
                <a:lnTo>
                  <a:pt x="5702" y="691261"/>
                </a:lnTo>
                <a:lnTo>
                  <a:pt x="0" y="630199"/>
                </a:lnTo>
                <a:lnTo>
                  <a:pt x="2438" y="651370"/>
                </a:lnTo>
                <a:lnTo>
                  <a:pt x="7327" y="670102"/>
                </a:lnTo>
                <a:lnTo>
                  <a:pt x="27685" y="717321"/>
                </a:lnTo>
                <a:lnTo>
                  <a:pt x="60274" y="744194"/>
                </a:lnTo>
                <a:lnTo>
                  <a:pt x="92849" y="749071"/>
                </a:lnTo>
                <a:lnTo>
                  <a:pt x="238587" y="749071"/>
                </a:lnTo>
                <a:lnTo>
                  <a:pt x="227241" y="758850"/>
                </a:lnTo>
                <a:lnTo>
                  <a:pt x="204444" y="776757"/>
                </a:lnTo>
                <a:lnTo>
                  <a:pt x="181635" y="790600"/>
                </a:lnTo>
                <a:lnTo>
                  <a:pt x="158826" y="801179"/>
                </a:lnTo>
                <a:lnTo>
                  <a:pt x="137642" y="807694"/>
                </a:lnTo>
                <a:lnTo>
                  <a:pt x="116471" y="810958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>
            <a:noAutofit/>
          </a:bodyPr>
          <a:lstStyle/>
          <a:p>
            <a:endParaRPr sz="1902">
              <a:solidFill>
                <a:schemeClr val="bg1"/>
              </a:solidFill>
            </a:endParaRPr>
          </a:p>
        </p:txBody>
      </p:sp>
      <p:sp>
        <p:nvSpPr>
          <p:cNvPr id="9" name="object 9"/>
          <p:cNvSpPr/>
          <p:nvPr/>
        </p:nvSpPr>
        <p:spPr>
          <a:xfrm>
            <a:off x="3075165" y="4721739"/>
            <a:ext cx="172147" cy="311468"/>
          </a:xfrm>
          <a:custGeom>
            <a:avLst/>
            <a:gdLst/>
            <a:ahLst/>
            <a:cxnLst/>
            <a:rect l="l" t="t" r="r" b="b"/>
            <a:pathLst>
              <a:path w="162902" h="294741">
                <a:moveTo>
                  <a:pt x="25260" y="294741"/>
                </a:moveTo>
                <a:lnTo>
                  <a:pt x="14668" y="291490"/>
                </a:lnTo>
                <a:lnTo>
                  <a:pt x="6527" y="283349"/>
                </a:lnTo>
                <a:lnTo>
                  <a:pt x="1638" y="269506"/>
                </a:lnTo>
                <a:lnTo>
                  <a:pt x="0" y="250774"/>
                </a:lnTo>
                <a:lnTo>
                  <a:pt x="825" y="229603"/>
                </a:lnTo>
                <a:lnTo>
                  <a:pt x="12217" y="178307"/>
                </a:lnTo>
                <a:lnTo>
                  <a:pt x="32588" y="123761"/>
                </a:lnTo>
                <a:lnTo>
                  <a:pt x="61099" y="70027"/>
                </a:lnTo>
                <a:lnTo>
                  <a:pt x="92862" y="27686"/>
                </a:lnTo>
                <a:lnTo>
                  <a:pt x="135216" y="0"/>
                </a:lnTo>
                <a:lnTo>
                  <a:pt x="145808" y="1625"/>
                </a:lnTo>
                <a:lnTo>
                  <a:pt x="154762" y="8953"/>
                </a:lnTo>
                <a:lnTo>
                  <a:pt x="160464" y="21983"/>
                </a:lnTo>
                <a:lnTo>
                  <a:pt x="162902" y="40716"/>
                </a:lnTo>
                <a:lnTo>
                  <a:pt x="162090" y="62699"/>
                </a:lnTo>
                <a:lnTo>
                  <a:pt x="150685" y="115620"/>
                </a:lnTo>
                <a:lnTo>
                  <a:pt x="128701" y="173431"/>
                </a:lnTo>
                <a:lnTo>
                  <a:pt x="98564" y="229603"/>
                </a:lnTo>
                <a:lnTo>
                  <a:pt x="65976" y="270319"/>
                </a:lnTo>
                <a:lnTo>
                  <a:pt x="25260" y="294741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>
            <a:noAutofit/>
          </a:bodyPr>
          <a:lstStyle/>
          <a:p>
            <a:endParaRPr sz="1902">
              <a:solidFill>
                <a:schemeClr val="bg1"/>
              </a:solidFill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239402" y="4224420"/>
            <a:ext cx="943357" cy="637566"/>
          </a:xfrm>
          <a:custGeom>
            <a:avLst/>
            <a:gdLst/>
            <a:ahLst/>
            <a:cxnLst/>
            <a:rect l="l" t="t" r="r" b="b"/>
            <a:pathLst>
              <a:path w="892695" h="603326">
                <a:moveTo>
                  <a:pt x="892695" y="603326"/>
                </a:moveTo>
                <a:lnTo>
                  <a:pt x="885367" y="598449"/>
                </a:lnTo>
                <a:lnTo>
                  <a:pt x="879665" y="593559"/>
                </a:lnTo>
                <a:lnTo>
                  <a:pt x="871524" y="587857"/>
                </a:lnTo>
                <a:lnTo>
                  <a:pt x="862558" y="581342"/>
                </a:lnTo>
                <a:lnTo>
                  <a:pt x="851979" y="573201"/>
                </a:lnTo>
                <a:lnTo>
                  <a:pt x="839762" y="565061"/>
                </a:lnTo>
                <a:lnTo>
                  <a:pt x="826719" y="555294"/>
                </a:lnTo>
                <a:lnTo>
                  <a:pt x="812063" y="544703"/>
                </a:lnTo>
                <a:lnTo>
                  <a:pt x="796582" y="533311"/>
                </a:lnTo>
                <a:lnTo>
                  <a:pt x="779487" y="521906"/>
                </a:lnTo>
                <a:lnTo>
                  <a:pt x="743648" y="495846"/>
                </a:lnTo>
                <a:lnTo>
                  <a:pt x="724090" y="482015"/>
                </a:lnTo>
                <a:lnTo>
                  <a:pt x="703732" y="468172"/>
                </a:lnTo>
                <a:lnTo>
                  <a:pt x="661377" y="438861"/>
                </a:lnTo>
                <a:lnTo>
                  <a:pt x="639381" y="423392"/>
                </a:lnTo>
                <a:lnTo>
                  <a:pt x="616584" y="408736"/>
                </a:lnTo>
                <a:lnTo>
                  <a:pt x="570966" y="377786"/>
                </a:lnTo>
                <a:lnTo>
                  <a:pt x="476478" y="315912"/>
                </a:lnTo>
                <a:lnTo>
                  <a:pt x="405625" y="271945"/>
                </a:lnTo>
                <a:lnTo>
                  <a:pt x="360006" y="245071"/>
                </a:lnTo>
                <a:lnTo>
                  <a:pt x="338023" y="232041"/>
                </a:lnTo>
                <a:lnTo>
                  <a:pt x="295668" y="207619"/>
                </a:lnTo>
                <a:lnTo>
                  <a:pt x="255752" y="184010"/>
                </a:lnTo>
                <a:lnTo>
                  <a:pt x="219100" y="161213"/>
                </a:lnTo>
                <a:lnTo>
                  <a:pt x="185699" y="139230"/>
                </a:lnTo>
                <a:lnTo>
                  <a:pt x="127876" y="100139"/>
                </a:lnTo>
                <a:lnTo>
                  <a:pt x="61087" y="51295"/>
                </a:lnTo>
                <a:lnTo>
                  <a:pt x="30949" y="26860"/>
                </a:lnTo>
                <a:lnTo>
                  <a:pt x="11404" y="9766"/>
                </a:lnTo>
                <a:lnTo>
                  <a:pt x="4876" y="4876"/>
                </a:lnTo>
                <a:lnTo>
                  <a:pt x="0" y="0"/>
                </a:lnTo>
                <a:lnTo>
                  <a:pt x="1625" y="0"/>
                </a:lnTo>
                <a:lnTo>
                  <a:pt x="4876" y="812"/>
                </a:lnTo>
                <a:lnTo>
                  <a:pt x="11404" y="3251"/>
                </a:lnTo>
                <a:lnTo>
                  <a:pt x="19545" y="5689"/>
                </a:lnTo>
                <a:lnTo>
                  <a:pt x="30949" y="8953"/>
                </a:lnTo>
                <a:lnTo>
                  <a:pt x="44792" y="13843"/>
                </a:lnTo>
                <a:lnTo>
                  <a:pt x="60274" y="19532"/>
                </a:lnTo>
                <a:lnTo>
                  <a:pt x="79006" y="26047"/>
                </a:lnTo>
                <a:lnTo>
                  <a:pt x="99364" y="35001"/>
                </a:lnTo>
                <a:lnTo>
                  <a:pt x="122173" y="44780"/>
                </a:lnTo>
                <a:lnTo>
                  <a:pt x="147421" y="56984"/>
                </a:lnTo>
                <a:lnTo>
                  <a:pt x="204431" y="85483"/>
                </a:lnTo>
                <a:lnTo>
                  <a:pt x="307060" y="143294"/>
                </a:lnTo>
                <a:lnTo>
                  <a:pt x="325805" y="155511"/>
                </a:lnTo>
                <a:lnTo>
                  <a:pt x="346163" y="168541"/>
                </a:lnTo>
                <a:lnTo>
                  <a:pt x="366521" y="182384"/>
                </a:lnTo>
                <a:lnTo>
                  <a:pt x="410514" y="213321"/>
                </a:lnTo>
                <a:lnTo>
                  <a:pt x="434124" y="230416"/>
                </a:lnTo>
                <a:lnTo>
                  <a:pt x="456933" y="247523"/>
                </a:lnTo>
                <a:lnTo>
                  <a:pt x="481368" y="265430"/>
                </a:lnTo>
                <a:lnTo>
                  <a:pt x="504990" y="284162"/>
                </a:lnTo>
                <a:lnTo>
                  <a:pt x="529424" y="302882"/>
                </a:lnTo>
                <a:lnTo>
                  <a:pt x="578294" y="341960"/>
                </a:lnTo>
                <a:lnTo>
                  <a:pt x="627164" y="380238"/>
                </a:lnTo>
                <a:lnTo>
                  <a:pt x="718388" y="455142"/>
                </a:lnTo>
                <a:lnTo>
                  <a:pt x="759117" y="490156"/>
                </a:lnTo>
                <a:lnTo>
                  <a:pt x="778662" y="506437"/>
                </a:lnTo>
                <a:lnTo>
                  <a:pt x="796582" y="521093"/>
                </a:lnTo>
                <a:lnTo>
                  <a:pt x="813688" y="535749"/>
                </a:lnTo>
                <a:lnTo>
                  <a:pt x="843826" y="560984"/>
                </a:lnTo>
                <a:lnTo>
                  <a:pt x="856043" y="571576"/>
                </a:lnTo>
                <a:lnTo>
                  <a:pt x="867448" y="581342"/>
                </a:lnTo>
                <a:lnTo>
                  <a:pt x="876414" y="589483"/>
                </a:lnTo>
                <a:lnTo>
                  <a:pt x="883742" y="595998"/>
                </a:lnTo>
                <a:lnTo>
                  <a:pt x="889444" y="600075"/>
                </a:lnTo>
                <a:lnTo>
                  <a:pt x="892695" y="60332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>
            <a:noAutofit/>
          </a:bodyPr>
          <a:lstStyle/>
          <a:p>
            <a:endParaRPr sz="1902">
              <a:solidFill>
                <a:schemeClr val="bg1"/>
              </a:solidFill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223041" y="4091904"/>
            <a:ext cx="97259" cy="178979"/>
          </a:xfrm>
          <a:custGeom>
            <a:avLst/>
            <a:gdLst/>
            <a:ahLst/>
            <a:cxnLst/>
            <a:rect l="l" t="t" r="r" b="b"/>
            <a:pathLst>
              <a:path w="92036" h="169367">
                <a:moveTo>
                  <a:pt x="91224" y="169367"/>
                </a:moveTo>
                <a:lnTo>
                  <a:pt x="0" y="0"/>
                </a:lnTo>
                <a:lnTo>
                  <a:pt x="2438" y="825"/>
                </a:lnTo>
                <a:lnTo>
                  <a:pt x="18732" y="4889"/>
                </a:lnTo>
                <a:lnTo>
                  <a:pt x="54571" y="21170"/>
                </a:lnTo>
                <a:lnTo>
                  <a:pt x="83896" y="70027"/>
                </a:lnTo>
                <a:lnTo>
                  <a:pt x="89598" y="109931"/>
                </a:lnTo>
                <a:lnTo>
                  <a:pt x="92036" y="148196"/>
                </a:lnTo>
                <a:lnTo>
                  <a:pt x="91224" y="169367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>
            <a:noAutofit/>
          </a:bodyPr>
          <a:lstStyle/>
          <a:p>
            <a:endParaRPr sz="1902">
              <a:solidFill>
                <a:schemeClr val="bg1"/>
              </a:solidFill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266940" y="4084160"/>
            <a:ext cx="312448" cy="334713"/>
          </a:xfrm>
          <a:custGeom>
            <a:avLst/>
            <a:gdLst/>
            <a:ahLst/>
            <a:cxnLst/>
            <a:rect l="l" t="t" r="r" b="b"/>
            <a:pathLst>
              <a:path w="295668" h="316738">
                <a:moveTo>
                  <a:pt x="295668" y="316738"/>
                </a:moveTo>
                <a:lnTo>
                  <a:pt x="166979" y="108292"/>
                </a:lnTo>
                <a:lnTo>
                  <a:pt x="0" y="0"/>
                </a:lnTo>
                <a:lnTo>
                  <a:pt x="812" y="0"/>
                </a:lnTo>
                <a:lnTo>
                  <a:pt x="4076" y="1638"/>
                </a:lnTo>
                <a:lnTo>
                  <a:pt x="8140" y="2451"/>
                </a:lnTo>
                <a:lnTo>
                  <a:pt x="13843" y="4889"/>
                </a:lnTo>
                <a:lnTo>
                  <a:pt x="21170" y="7327"/>
                </a:lnTo>
                <a:lnTo>
                  <a:pt x="30137" y="10591"/>
                </a:lnTo>
                <a:lnTo>
                  <a:pt x="39916" y="13842"/>
                </a:lnTo>
                <a:lnTo>
                  <a:pt x="50495" y="17919"/>
                </a:lnTo>
                <a:lnTo>
                  <a:pt x="61899" y="22809"/>
                </a:lnTo>
                <a:lnTo>
                  <a:pt x="74117" y="26873"/>
                </a:lnTo>
                <a:lnTo>
                  <a:pt x="87147" y="31762"/>
                </a:lnTo>
                <a:lnTo>
                  <a:pt x="100190" y="37464"/>
                </a:lnTo>
                <a:lnTo>
                  <a:pt x="113220" y="42341"/>
                </a:lnTo>
                <a:lnTo>
                  <a:pt x="127063" y="48044"/>
                </a:lnTo>
                <a:lnTo>
                  <a:pt x="153123" y="59448"/>
                </a:lnTo>
                <a:lnTo>
                  <a:pt x="166154" y="64325"/>
                </a:lnTo>
                <a:lnTo>
                  <a:pt x="179196" y="70027"/>
                </a:lnTo>
                <a:lnTo>
                  <a:pt x="192227" y="74917"/>
                </a:lnTo>
                <a:lnTo>
                  <a:pt x="205257" y="80619"/>
                </a:lnTo>
                <a:lnTo>
                  <a:pt x="239471" y="101777"/>
                </a:lnTo>
                <a:lnTo>
                  <a:pt x="265531" y="138417"/>
                </a:lnTo>
                <a:lnTo>
                  <a:pt x="285889" y="202742"/>
                </a:lnTo>
                <a:lnTo>
                  <a:pt x="294855" y="265442"/>
                </a:lnTo>
                <a:lnTo>
                  <a:pt x="295668" y="289864"/>
                </a:lnTo>
                <a:lnTo>
                  <a:pt x="295668" y="316738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>
            <a:noAutofit/>
          </a:bodyPr>
          <a:lstStyle/>
          <a:p>
            <a:endParaRPr sz="1902">
              <a:solidFill>
                <a:schemeClr val="bg1"/>
              </a:solidFill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121474" y="4267433"/>
            <a:ext cx="207443" cy="43027"/>
          </a:xfrm>
          <a:custGeom>
            <a:avLst/>
            <a:gdLst/>
            <a:ahLst/>
            <a:cxnLst/>
            <a:rect l="l" t="t" r="r" b="b"/>
            <a:pathLst>
              <a:path w="196303" h="40716">
                <a:moveTo>
                  <a:pt x="74942" y="40716"/>
                </a:moveTo>
                <a:lnTo>
                  <a:pt x="36652" y="31762"/>
                </a:lnTo>
                <a:lnTo>
                  <a:pt x="1625" y="13842"/>
                </a:lnTo>
                <a:lnTo>
                  <a:pt x="0" y="12217"/>
                </a:lnTo>
                <a:lnTo>
                  <a:pt x="196303" y="0"/>
                </a:lnTo>
                <a:lnTo>
                  <a:pt x="189788" y="4076"/>
                </a:lnTo>
                <a:lnTo>
                  <a:pt x="178384" y="9778"/>
                </a:lnTo>
                <a:lnTo>
                  <a:pt x="162902" y="16281"/>
                </a:lnTo>
                <a:lnTo>
                  <a:pt x="144983" y="22796"/>
                </a:lnTo>
                <a:lnTo>
                  <a:pt x="125437" y="30124"/>
                </a:lnTo>
                <a:lnTo>
                  <a:pt x="106705" y="35013"/>
                </a:lnTo>
                <a:lnTo>
                  <a:pt x="89598" y="39090"/>
                </a:lnTo>
                <a:lnTo>
                  <a:pt x="74942" y="407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>
            <a:noAutofit/>
          </a:bodyPr>
          <a:lstStyle/>
          <a:p>
            <a:endParaRPr sz="1902">
              <a:solidFill>
                <a:schemeClr val="bg1"/>
              </a:solidFill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155039" y="4319922"/>
            <a:ext cx="432094" cy="134220"/>
          </a:xfrm>
          <a:custGeom>
            <a:avLst/>
            <a:gdLst/>
            <a:ahLst/>
            <a:cxnLst/>
            <a:rect l="l" t="t" r="r" b="b"/>
            <a:pathLst>
              <a:path w="408889" h="127012">
                <a:moveTo>
                  <a:pt x="280200" y="127012"/>
                </a:moveTo>
                <a:lnTo>
                  <a:pt x="248437" y="127012"/>
                </a:lnTo>
                <a:lnTo>
                  <a:pt x="232143" y="126199"/>
                </a:lnTo>
                <a:lnTo>
                  <a:pt x="189788" y="117246"/>
                </a:lnTo>
                <a:lnTo>
                  <a:pt x="161277" y="105028"/>
                </a:lnTo>
                <a:lnTo>
                  <a:pt x="146621" y="98513"/>
                </a:lnTo>
                <a:lnTo>
                  <a:pt x="132765" y="91186"/>
                </a:lnTo>
                <a:lnTo>
                  <a:pt x="119735" y="84683"/>
                </a:lnTo>
                <a:lnTo>
                  <a:pt x="94487" y="70840"/>
                </a:lnTo>
                <a:lnTo>
                  <a:pt x="51320" y="42341"/>
                </a:lnTo>
                <a:lnTo>
                  <a:pt x="19557" y="17906"/>
                </a:lnTo>
                <a:lnTo>
                  <a:pt x="8966" y="8140"/>
                </a:lnTo>
                <a:lnTo>
                  <a:pt x="2451" y="2438"/>
                </a:lnTo>
                <a:lnTo>
                  <a:pt x="0" y="0"/>
                </a:lnTo>
                <a:lnTo>
                  <a:pt x="175945" y="84683"/>
                </a:lnTo>
                <a:lnTo>
                  <a:pt x="408889" y="106667"/>
                </a:lnTo>
                <a:lnTo>
                  <a:pt x="406450" y="107480"/>
                </a:lnTo>
                <a:lnTo>
                  <a:pt x="403186" y="109105"/>
                </a:lnTo>
                <a:lnTo>
                  <a:pt x="397484" y="110731"/>
                </a:lnTo>
                <a:lnTo>
                  <a:pt x="390969" y="112356"/>
                </a:lnTo>
                <a:lnTo>
                  <a:pt x="382828" y="113995"/>
                </a:lnTo>
                <a:lnTo>
                  <a:pt x="373049" y="116433"/>
                </a:lnTo>
                <a:lnTo>
                  <a:pt x="362457" y="118059"/>
                </a:lnTo>
                <a:lnTo>
                  <a:pt x="351053" y="119684"/>
                </a:lnTo>
                <a:lnTo>
                  <a:pt x="338023" y="122135"/>
                </a:lnTo>
                <a:lnTo>
                  <a:pt x="324993" y="123761"/>
                </a:lnTo>
                <a:lnTo>
                  <a:pt x="310337" y="124574"/>
                </a:lnTo>
                <a:lnTo>
                  <a:pt x="295668" y="126199"/>
                </a:lnTo>
                <a:lnTo>
                  <a:pt x="280200" y="127012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>
            <a:noAutofit/>
          </a:bodyPr>
          <a:lstStyle/>
          <a:p>
            <a:endParaRPr sz="1902">
              <a:solidFill>
                <a:schemeClr val="bg1"/>
              </a:solidFill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2158489" y="4694200"/>
            <a:ext cx="985538" cy="235761"/>
          </a:xfrm>
          <a:custGeom>
            <a:avLst/>
            <a:gdLst/>
            <a:ahLst/>
            <a:cxnLst/>
            <a:rect l="l" t="t" r="r" b="b"/>
            <a:pathLst>
              <a:path w="932611" h="223100">
                <a:moveTo>
                  <a:pt x="932611" y="223100"/>
                </a:moveTo>
                <a:lnTo>
                  <a:pt x="930173" y="222288"/>
                </a:lnTo>
                <a:lnTo>
                  <a:pt x="926096" y="221475"/>
                </a:lnTo>
                <a:lnTo>
                  <a:pt x="921207" y="220662"/>
                </a:lnTo>
                <a:lnTo>
                  <a:pt x="914692" y="219024"/>
                </a:lnTo>
                <a:lnTo>
                  <a:pt x="906551" y="217398"/>
                </a:lnTo>
                <a:lnTo>
                  <a:pt x="896772" y="215773"/>
                </a:lnTo>
                <a:lnTo>
                  <a:pt x="886193" y="213334"/>
                </a:lnTo>
                <a:lnTo>
                  <a:pt x="874788" y="210883"/>
                </a:lnTo>
                <a:lnTo>
                  <a:pt x="861745" y="208445"/>
                </a:lnTo>
                <a:lnTo>
                  <a:pt x="847902" y="205193"/>
                </a:lnTo>
                <a:lnTo>
                  <a:pt x="816952" y="198678"/>
                </a:lnTo>
                <a:lnTo>
                  <a:pt x="799845" y="195414"/>
                </a:lnTo>
                <a:lnTo>
                  <a:pt x="781926" y="191350"/>
                </a:lnTo>
                <a:lnTo>
                  <a:pt x="763193" y="188087"/>
                </a:lnTo>
                <a:lnTo>
                  <a:pt x="723290" y="179946"/>
                </a:lnTo>
                <a:lnTo>
                  <a:pt x="702919" y="175056"/>
                </a:lnTo>
                <a:lnTo>
                  <a:pt x="658939" y="166916"/>
                </a:lnTo>
                <a:lnTo>
                  <a:pt x="636943" y="162039"/>
                </a:lnTo>
                <a:lnTo>
                  <a:pt x="613321" y="157149"/>
                </a:lnTo>
                <a:lnTo>
                  <a:pt x="590524" y="153073"/>
                </a:lnTo>
                <a:lnTo>
                  <a:pt x="346163" y="104228"/>
                </a:lnTo>
                <a:lnTo>
                  <a:pt x="301370" y="94449"/>
                </a:lnTo>
                <a:lnTo>
                  <a:pt x="259016" y="84683"/>
                </a:lnTo>
                <a:lnTo>
                  <a:pt x="220725" y="74917"/>
                </a:lnTo>
                <a:lnTo>
                  <a:pt x="153123" y="56184"/>
                </a:lnTo>
                <a:lnTo>
                  <a:pt x="97739" y="38277"/>
                </a:lnTo>
                <a:lnTo>
                  <a:pt x="74929" y="30949"/>
                </a:lnTo>
                <a:lnTo>
                  <a:pt x="54571" y="23622"/>
                </a:lnTo>
                <a:lnTo>
                  <a:pt x="38277" y="17106"/>
                </a:lnTo>
                <a:lnTo>
                  <a:pt x="24434" y="12217"/>
                </a:lnTo>
                <a:lnTo>
                  <a:pt x="13842" y="7327"/>
                </a:lnTo>
                <a:lnTo>
                  <a:pt x="1625" y="2451"/>
                </a:lnTo>
                <a:lnTo>
                  <a:pt x="0" y="1638"/>
                </a:lnTo>
                <a:lnTo>
                  <a:pt x="1625" y="1638"/>
                </a:lnTo>
                <a:lnTo>
                  <a:pt x="4889" y="825"/>
                </a:lnTo>
                <a:lnTo>
                  <a:pt x="11404" y="825"/>
                </a:lnTo>
                <a:lnTo>
                  <a:pt x="20358" y="0"/>
                </a:lnTo>
                <a:lnTo>
                  <a:pt x="46431" y="0"/>
                </a:lnTo>
                <a:lnTo>
                  <a:pt x="129501" y="4889"/>
                </a:lnTo>
                <a:lnTo>
                  <a:pt x="187337" y="12217"/>
                </a:lnTo>
                <a:lnTo>
                  <a:pt x="294855" y="30949"/>
                </a:lnTo>
                <a:lnTo>
                  <a:pt x="336397" y="39903"/>
                </a:lnTo>
                <a:lnTo>
                  <a:pt x="425983" y="61887"/>
                </a:lnTo>
                <a:lnTo>
                  <a:pt x="474865" y="75730"/>
                </a:lnTo>
                <a:lnTo>
                  <a:pt x="499300" y="82245"/>
                </a:lnTo>
                <a:lnTo>
                  <a:pt x="548982" y="96900"/>
                </a:lnTo>
                <a:lnTo>
                  <a:pt x="574230" y="105041"/>
                </a:lnTo>
                <a:lnTo>
                  <a:pt x="623912" y="119697"/>
                </a:lnTo>
                <a:lnTo>
                  <a:pt x="648347" y="127838"/>
                </a:lnTo>
                <a:lnTo>
                  <a:pt x="671969" y="135166"/>
                </a:lnTo>
                <a:lnTo>
                  <a:pt x="695591" y="143306"/>
                </a:lnTo>
                <a:lnTo>
                  <a:pt x="719213" y="150634"/>
                </a:lnTo>
                <a:lnTo>
                  <a:pt x="763193" y="165290"/>
                </a:lnTo>
                <a:lnTo>
                  <a:pt x="803922" y="178320"/>
                </a:lnTo>
                <a:lnTo>
                  <a:pt x="822655" y="184835"/>
                </a:lnTo>
                <a:lnTo>
                  <a:pt x="856869" y="196227"/>
                </a:lnTo>
                <a:lnTo>
                  <a:pt x="871524" y="201930"/>
                </a:lnTo>
                <a:lnTo>
                  <a:pt x="885367" y="206006"/>
                </a:lnTo>
                <a:lnTo>
                  <a:pt x="897585" y="210883"/>
                </a:lnTo>
                <a:lnTo>
                  <a:pt x="908176" y="214147"/>
                </a:lnTo>
                <a:lnTo>
                  <a:pt x="917143" y="217398"/>
                </a:lnTo>
                <a:lnTo>
                  <a:pt x="923658" y="219849"/>
                </a:lnTo>
                <a:lnTo>
                  <a:pt x="929360" y="221475"/>
                </a:lnTo>
                <a:lnTo>
                  <a:pt x="932611" y="2231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>
            <a:noAutofit/>
          </a:bodyPr>
          <a:lstStyle/>
          <a:p>
            <a:endParaRPr sz="1902">
              <a:solidFill>
                <a:schemeClr val="bg1"/>
              </a:solidFill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2099960" y="4574607"/>
            <a:ext cx="148903" cy="140246"/>
          </a:xfrm>
          <a:custGeom>
            <a:avLst/>
            <a:gdLst/>
            <a:ahLst/>
            <a:cxnLst/>
            <a:rect l="l" t="t" r="r" b="b"/>
            <a:pathLst>
              <a:path w="140906" h="132714">
                <a:moveTo>
                  <a:pt x="140906" y="132714"/>
                </a:moveTo>
                <a:lnTo>
                  <a:pt x="0" y="812"/>
                </a:lnTo>
                <a:lnTo>
                  <a:pt x="2438" y="812"/>
                </a:lnTo>
                <a:lnTo>
                  <a:pt x="8953" y="0"/>
                </a:lnTo>
                <a:lnTo>
                  <a:pt x="31762" y="0"/>
                </a:lnTo>
                <a:lnTo>
                  <a:pt x="44792" y="812"/>
                </a:lnTo>
                <a:lnTo>
                  <a:pt x="82257" y="14655"/>
                </a:lnTo>
                <a:lnTo>
                  <a:pt x="111582" y="56997"/>
                </a:lnTo>
                <a:lnTo>
                  <a:pt x="128689" y="94449"/>
                </a:lnTo>
                <a:lnTo>
                  <a:pt x="134391" y="111544"/>
                </a:lnTo>
                <a:lnTo>
                  <a:pt x="139280" y="124574"/>
                </a:lnTo>
                <a:lnTo>
                  <a:pt x="140906" y="132714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>
            <a:noAutofit/>
          </a:bodyPr>
          <a:lstStyle/>
          <a:p>
            <a:endParaRPr sz="1902">
              <a:solidFill>
                <a:schemeClr val="bg1"/>
              </a:solidFill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2139551" y="4553954"/>
            <a:ext cx="402823" cy="217683"/>
          </a:xfrm>
          <a:custGeom>
            <a:avLst/>
            <a:gdLst/>
            <a:ahLst/>
            <a:cxnLst/>
            <a:rect l="l" t="t" r="r" b="b"/>
            <a:pathLst>
              <a:path w="381190" h="205993">
                <a:moveTo>
                  <a:pt x="381190" y="205993"/>
                </a:moveTo>
                <a:lnTo>
                  <a:pt x="193039" y="48856"/>
                </a:lnTo>
                <a:lnTo>
                  <a:pt x="0" y="0"/>
                </a:lnTo>
                <a:lnTo>
                  <a:pt x="31762" y="0"/>
                </a:lnTo>
                <a:lnTo>
                  <a:pt x="42354" y="812"/>
                </a:lnTo>
                <a:lnTo>
                  <a:pt x="53759" y="812"/>
                </a:lnTo>
                <a:lnTo>
                  <a:pt x="65976" y="1638"/>
                </a:lnTo>
                <a:lnTo>
                  <a:pt x="79006" y="1638"/>
                </a:lnTo>
                <a:lnTo>
                  <a:pt x="149059" y="5702"/>
                </a:lnTo>
                <a:lnTo>
                  <a:pt x="163715" y="7327"/>
                </a:lnTo>
                <a:lnTo>
                  <a:pt x="219913" y="10591"/>
                </a:lnTo>
                <a:lnTo>
                  <a:pt x="259016" y="19545"/>
                </a:lnTo>
                <a:lnTo>
                  <a:pt x="294855" y="46418"/>
                </a:lnTo>
                <a:lnTo>
                  <a:pt x="335584" y="100964"/>
                </a:lnTo>
                <a:lnTo>
                  <a:pt x="364083" y="157962"/>
                </a:lnTo>
                <a:lnTo>
                  <a:pt x="378752" y="197853"/>
                </a:lnTo>
                <a:lnTo>
                  <a:pt x="381190" y="205993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>
            <a:noAutofit/>
          </a:bodyPr>
          <a:lstStyle/>
          <a:p>
            <a:endParaRPr sz="1902">
              <a:solidFill>
                <a:schemeClr val="bg1"/>
              </a:solidFill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2064664" y="4707969"/>
            <a:ext cx="191943" cy="86899"/>
          </a:xfrm>
          <a:custGeom>
            <a:avLst/>
            <a:gdLst/>
            <a:ahLst/>
            <a:cxnLst/>
            <a:rect l="l" t="t" r="r" b="b"/>
            <a:pathLst>
              <a:path w="181635" h="82232">
                <a:moveTo>
                  <a:pt x="54571" y="82232"/>
                </a:moveTo>
                <a:lnTo>
                  <a:pt x="40728" y="82232"/>
                </a:lnTo>
                <a:lnTo>
                  <a:pt x="28511" y="81419"/>
                </a:lnTo>
                <a:lnTo>
                  <a:pt x="17106" y="79794"/>
                </a:lnTo>
                <a:lnTo>
                  <a:pt x="8153" y="77355"/>
                </a:lnTo>
                <a:lnTo>
                  <a:pt x="2451" y="76542"/>
                </a:lnTo>
                <a:lnTo>
                  <a:pt x="0" y="75730"/>
                </a:lnTo>
                <a:lnTo>
                  <a:pt x="181635" y="0"/>
                </a:lnTo>
                <a:lnTo>
                  <a:pt x="176758" y="5702"/>
                </a:lnTo>
                <a:lnTo>
                  <a:pt x="167792" y="15468"/>
                </a:lnTo>
                <a:lnTo>
                  <a:pt x="155575" y="26060"/>
                </a:lnTo>
                <a:lnTo>
                  <a:pt x="140919" y="39090"/>
                </a:lnTo>
                <a:lnTo>
                  <a:pt x="109143" y="62699"/>
                </a:lnTo>
                <a:lnTo>
                  <a:pt x="67602" y="81419"/>
                </a:lnTo>
                <a:lnTo>
                  <a:pt x="54571" y="82232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>
            <a:noAutofit/>
          </a:bodyPr>
          <a:lstStyle/>
          <a:p>
            <a:endParaRPr sz="1902">
              <a:solidFill>
                <a:schemeClr val="bg1"/>
              </a:solidFill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108562" y="4781971"/>
            <a:ext cx="445864" cy="85181"/>
          </a:xfrm>
          <a:custGeom>
            <a:avLst/>
            <a:gdLst/>
            <a:ahLst/>
            <a:cxnLst/>
            <a:rect l="l" t="t" r="r" b="b"/>
            <a:pathLst>
              <a:path w="421919" h="80606">
                <a:moveTo>
                  <a:pt x="322914" y="53733"/>
                </a:moveTo>
                <a:lnTo>
                  <a:pt x="193852" y="53733"/>
                </a:lnTo>
                <a:lnTo>
                  <a:pt x="421919" y="0"/>
                </a:lnTo>
                <a:lnTo>
                  <a:pt x="420293" y="1625"/>
                </a:lnTo>
                <a:lnTo>
                  <a:pt x="417029" y="4063"/>
                </a:lnTo>
                <a:lnTo>
                  <a:pt x="412953" y="7327"/>
                </a:lnTo>
                <a:lnTo>
                  <a:pt x="406438" y="11391"/>
                </a:lnTo>
                <a:lnTo>
                  <a:pt x="399923" y="16281"/>
                </a:lnTo>
                <a:lnTo>
                  <a:pt x="371424" y="31750"/>
                </a:lnTo>
                <a:lnTo>
                  <a:pt x="360019" y="37452"/>
                </a:lnTo>
                <a:lnTo>
                  <a:pt x="347802" y="43154"/>
                </a:lnTo>
                <a:lnTo>
                  <a:pt x="334772" y="48856"/>
                </a:lnTo>
                <a:lnTo>
                  <a:pt x="322914" y="53733"/>
                </a:lnTo>
                <a:close/>
              </a:path>
              <a:path w="421919" h="80606">
                <a:moveTo>
                  <a:pt x="995" y="30245"/>
                </a:moveTo>
                <a:lnTo>
                  <a:pt x="0" y="30124"/>
                </a:lnTo>
                <a:lnTo>
                  <a:pt x="812" y="30124"/>
                </a:lnTo>
                <a:lnTo>
                  <a:pt x="995" y="30245"/>
                </a:lnTo>
                <a:close/>
              </a:path>
              <a:path w="421919" h="80606">
                <a:moveTo>
                  <a:pt x="217474" y="80606"/>
                </a:moveTo>
                <a:lnTo>
                  <a:pt x="186524" y="78981"/>
                </a:lnTo>
                <a:lnTo>
                  <a:pt x="171043" y="76530"/>
                </a:lnTo>
                <a:lnTo>
                  <a:pt x="155575" y="74904"/>
                </a:lnTo>
                <a:lnTo>
                  <a:pt x="113220" y="67576"/>
                </a:lnTo>
                <a:lnTo>
                  <a:pt x="74117" y="57810"/>
                </a:lnTo>
                <a:lnTo>
                  <a:pt x="62725" y="53733"/>
                </a:lnTo>
                <a:lnTo>
                  <a:pt x="41541" y="47218"/>
                </a:lnTo>
                <a:lnTo>
                  <a:pt x="32588" y="43967"/>
                </a:lnTo>
                <a:lnTo>
                  <a:pt x="24434" y="40703"/>
                </a:lnTo>
                <a:lnTo>
                  <a:pt x="17106" y="37452"/>
                </a:lnTo>
                <a:lnTo>
                  <a:pt x="11404" y="35013"/>
                </a:lnTo>
                <a:lnTo>
                  <a:pt x="6515" y="33375"/>
                </a:lnTo>
                <a:lnTo>
                  <a:pt x="3263" y="31750"/>
                </a:lnTo>
                <a:lnTo>
                  <a:pt x="995" y="30245"/>
                </a:lnTo>
                <a:lnTo>
                  <a:pt x="193852" y="53733"/>
                </a:lnTo>
                <a:lnTo>
                  <a:pt x="322914" y="53733"/>
                </a:lnTo>
                <a:lnTo>
                  <a:pt x="307073" y="60248"/>
                </a:lnTo>
                <a:lnTo>
                  <a:pt x="292417" y="65951"/>
                </a:lnTo>
                <a:lnTo>
                  <a:pt x="261454" y="75717"/>
                </a:lnTo>
                <a:lnTo>
                  <a:pt x="247611" y="78981"/>
                </a:lnTo>
                <a:lnTo>
                  <a:pt x="217474" y="8060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>
            <a:noAutofit/>
          </a:bodyPr>
          <a:lstStyle/>
          <a:p>
            <a:endParaRPr sz="1902">
              <a:solidFill>
                <a:schemeClr val="bg1"/>
              </a:solidFill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05221" y="1991640"/>
            <a:ext cx="6188962" cy="4637639"/>
          </a:xfrm>
          <a:prstGeom prst="rect">
            <a:avLst/>
          </a:prstGeom>
          <a:ln>
            <a:noFill/>
          </a:ln>
        </p:spPr>
      </p:pic>
      <p:sp>
        <p:nvSpPr>
          <p:cNvPr id="22" name="矩形 21"/>
          <p:cNvSpPr/>
          <p:nvPr/>
        </p:nvSpPr>
        <p:spPr>
          <a:xfrm>
            <a:off x="4622913" y="4261397"/>
            <a:ext cx="4409450" cy="101154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3421" marR="13421"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微软雅黑"/>
              </a:rPr>
              <a:t>同样排名不错的推广</a:t>
            </a:r>
            <a:r>
              <a:rPr lang="zh-CN" altLang="en-US" sz="2400" b="1" dirty="0" smtClean="0">
                <a:solidFill>
                  <a:schemeClr val="bg1"/>
                </a:solidFill>
                <a:latin typeface="+mn-ea"/>
                <a:cs typeface="微软雅黑"/>
              </a:rPr>
              <a:t>结果</a:t>
            </a:r>
            <a:endParaRPr lang="en-US" altLang="zh-CN" sz="2400" b="1" dirty="0" smtClean="0">
              <a:solidFill>
                <a:schemeClr val="bg1"/>
              </a:solidFill>
              <a:latin typeface="+mn-ea"/>
              <a:cs typeface="微软雅黑"/>
            </a:endParaRPr>
          </a:p>
          <a:p>
            <a:pPr marL="13421" marR="13421" algn="ctr"/>
            <a:r>
              <a:rPr lang="zh-CN" altLang="en-US" sz="2400" b="1" dirty="0" smtClean="0">
                <a:solidFill>
                  <a:schemeClr val="bg1"/>
                </a:solidFill>
                <a:latin typeface="+mn-ea"/>
                <a:cs typeface="微软雅黑"/>
              </a:rPr>
              <a:t>好</a:t>
            </a:r>
            <a:r>
              <a:rPr lang="zh-CN" altLang="en-US" sz="2400" b="1" dirty="0">
                <a:solidFill>
                  <a:schemeClr val="bg1"/>
                </a:solidFill>
                <a:latin typeface="+mn-ea"/>
                <a:cs typeface="微软雅黑"/>
              </a:rPr>
              <a:t>创意直接吸引网民点击</a:t>
            </a:r>
          </a:p>
        </p:txBody>
      </p:sp>
      <p:sp>
        <p:nvSpPr>
          <p:cNvPr id="5" name="object 5"/>
          <p:cNvSpPr/>
          <p:nvPr/>
        </p:nvSpPr>
        <p:spPr>
          <a:xfrm>
            <a:off x="1481800" y="3351992"/>
            <a:ext cx="9519266" cy="2388892"/>
          </a:xfrm>
          <a:custGeom>
            <a:avLst/>
            <a:gdLst/>
            <a:ahLst/>
            <a:cxnLst/>
            <a:rect l="l" t="t" r="r" b="b"/>
            <a:pathLst>
              <a:path w="9008046" h="2260600">
                <a:moveTo>
                  <a:pt x="8727313" y="12700"/>
                </a:moveTo>
                <a:lnTo>
                  <a:pt x="281165" y="12700"/>
                </a:lnTo>
                <a:lnTo>
                  <a:pt x="290398" y="0"/>
                </a:lnTo>
                <a:lnTo>
                  <a:pt x="8718092" y="0"/>
                </a:lnTo>
                <a:lnTo>
                  <a:pt x="8727313" y="12700"/>
                </a:lnTo>
                <a:close/>
              </a:path>
              <a:path w="9008046" h="2260600">
                <a:moveTo>
                  <a:pt x="368160" y="25400"/>
                </a:moveTo>
                <a:lnTo>
                  <a:pt x="245198" y="25400"/>
                </a:lnTo>
                <a:lnTo>
                  <a:pt x="254038" y="12700"/>
                </a:lnTo>
                <a:lnTo>
                  <a:pt x="377761" y="12700"/>
                </a:lnTo>
                <a:lnTo>
                  <a:pt x="368160" y="25400"/>
                </a:lnTo>
                <a:close/>
              </a:path>
              <a:path w="9008046" h="2260600">
                <a:moveTo>
                  <a:pt x="8763266" y="25400"/>
                </a:moveTo>
                <a:lnTo>
                  <a:pt x="8640025" y="25400"/>
                </a:lnTo>
                <a:lnTo>
                  <a:pt x="8630424" y="12700"/>
                </a:lnTo>
                <a:lnTo>
                  <a:pt x="8754427" y="12700"/>
                </a:lnTo>
                <a:lnTo>
                  <a:pt x="8763266" y="25400"/>
                </a:lnTo>
                <a:close/>
              </a:path>
              <a:path w="9008046" h="2260600">
                <a:moveTo>
                  <a:pt x="287807" y="38100"/>
                </a:moveTo>
                <a:lnTo>
                  <a:pt x="210921" y="38100"/>
                </a:lnTo>
                <a:lnTo>
                  <a:pt x="219316" y="25400"/>
                </a:lnTo>
                <a:lnTo>
                  <a:pt x="296722" y="25400"/>
                </a:lnTo>
                <a:lnTo>
                  <a:pt x="287807" y="38100"/>
                </a:lnTo>
                <a:close/>
              </a:path>
              <a:path w="9008046" h="2260600">
                <a:moveTo>
                  <a:pt x="8789136" y="38100"/>
                </a:moveTo>
                <a:lnTo>
                  <a:pt x="8720378" y="38100"/>
                </a:lnTo>
                <a:lnTo>
                  <a:pt x="8711450" y="25400"/>
                </a:lnTo>
                <a:lnTo>
                  <a:pt x="8780627" y="25400"/>
                </a:lnTo>
                <a:lnTo>
                  <a:pt x="8789136" y="38100"/>
                </a:lnTo>
                <a:close/>
              </a:path>
              <a:path w="9008046" h="2260600">
                <a:moveTo>
                  <a:pt x="246075" y="50800"/>
                </a:moveTo>
                <a:lnTo>
                  <a:pt x="194462" y="50800"/>
                </a:lnTo>
                <a:lnTo>
                  <a:pt x="202628" y="38100"/>
                </a:lnTo>
                <a:lnTo>
                  <a:pt x="254520" y="38100"/>
                </a:lnTo>
                <a:lnTo>
                  <a:pt x="246075" y="50800"/>
                </a:lnTo>
                <a:close/>
              </a:path>
              <a:path w="9008046" h="2260600">
                <a:moveTo>
                  <a:pt x="8813990" y="50800"/>
                </a:moveTo>
                <a:lnTo>
                  <a:pt x="8762111" y="50800"/>
                </a:lnTo>
                <a:lnTo>
                  <a:pt x="8753665" y="38100"/>
                </a:lnTo>
                <a:lnTo>
                  <a:pt x="8805824" y="38100"/>
                </a:lnTo>
                <a:lnTo>
                  <a:pt x="8813990" y="50800"/>
                </a:lnTo>
                <a:close/>
              </a:path>
              <a:path w="9008046" h="2260600">
                <a:moveTo>
                  <a:pt x="222224" y="63500"/>
                </a:moveTo>
                <a:lnTo>
                  <a:pt x="170713" y="63500"/>
                </a:lnTo>
                <a:lnTo>
                  <a:pt x="178498" y="50800"/>
                </a:lnTo>
                <a:lnTo>
                  <a:pt x="230339" y="50800"/>
                </a:lnTo>
                <a:lnTo>
                  <a:pt x="222224" y="63500"/>
                </a:lnTo>
                <a:close/>
              </a:path>
              <a:path w="9008046" h="2260600">
                <a:moveTo>
                  <a:pt x="8837714" y="63500"/>
                </a:moveTo>
                <a:lnTo>
                  <a:pt x="8785961" y="63500"/>
                </a:lnTo>
                <a:lnTo>
                  <a:pt x="8777833" y="50800"/>
                </a:lnTo>
                <a:lnTo>
                  <a:pt x="8829929" y="50800"/>
                </a:lnTo>
                <a:lnTo>
                  <a:pt x="8837714" y="63500"/>
                </a:lnTo>
                <a:close/>
              </a:path>
              <a:path w="9008046" h="2260600">
                <a:moveTo>
                  <a:pt x="199351" y="76200"/>
                </a:moveTo>
                <a:lnTo>
                  <a:pt x="155295" y="76200"/>
                </a:lnTo>
                <a:lnTo>
                  <a:pt x="163068" y="63500"/>
                </a:lnTo>
                <a:lnTo>
                  <a:pt x="207124" y="63500"/>
                </a:lnTo>
                <a:lnTo>
                  <a:pt x="199351" y="76200"/>
                </a:lnTo>
                <a:close/>
              </a:path>
              <a:path w="9008046" h="2260600">
                <a:moveTo>
                  <a:pt x="8852877" y="76200"/>
                </a:moveTo>
                <a:lnTo>
                  <a:pt x="8808834" y="76200"/>
                </a:lnTo>
                <a:lnTo>
                  <a:pt x="8801061" y="63500"/>
                </a:lnTo>
                <a:lnTo>
                  <a:pt x="8845372" y="63500"/>
                </a:lnTo>
                <a:lnTo>
                  <a:pt x="8852877" y="76200"/>
                </a:lnTo>
                <a:close/>
              </a:path>
              <a:path w="9008046" h="2260600">
                <a:moveTo>
                  <a:pt x="177533" y="88900"/>
                </a:moveTo>
                <a:lnTo>
                  <a:pt x="133832" y="88900"/>
                </a:lnTo>
                <a:lnTo>
                  <a:pt x="140919" y="76200"/>
                </a:lnTo>
                <a:lnTo>
                  <a:pt x="184937" y="76200"/>
                </a:lnTo>
                <a:lnTo>
                  <a:pt x="177533" y="88900"/>
                </a:lnTo>
                <a:close/>
              </a:path>
              <a:path w="9008046" h="2260600">
                <a:moveTo>
                  <a:pt x="8874582" y="88900"/>
                </a:moveTo>
                <a:lnTo>
                  <a:pt x="8830652" y="88900"/>
                </a:lnTo>
                <a:lnTo>
                  <a:pt x="8823248" y="76200"/>
                </a:lnTo>
                <a:lnTo>
                  <a:pt x="8867495" y="76200"/>
                </a:lnTo>
                <a:lnTo>
                  <a:pt x="8874582" y="88900"/>
                </a:lnTo>
                <a:close/>
              </a:path>
              <a:path w="9008046" h="2260600">
                <a:moveTo>
                  <a:pt x="163614" y="101600"/>
                </a:moveTo>
                <a:lnTo>
                  <a:pt x="119862" y="101600"/>
                </a:lnTo>
                <a:lnTo>
                  <a:pt x="126885" y="88900"/>
                </a:lnTo>
                <a:lnTo>
                  <a:pt x="170751" y="88900"/>
                </a:lnTo>
                <a:lnTo>
                  <a:pt x="163614" y="101600"/>
                </a:lnTo>
                <a:close/>
              </a:path>
              <a:path w="9008046" h="2260600">
                <a:moveTo>
                  <a:pt x="8888310" y="101600"/>
                </a:moveTo>
                <a:lnTo>
                  <a:pt x="8844559" y="101600"/>
                </a:lnTo>
                <a:lnTo>
                  <a:pt x="8837422" y="88900"/>
                </a:lnTo>
                <a:lnTo>
                  <a:pt x="8881529" y="88900"/>
                </a:lnTo>
                <a:lnTo>
                  <a:pt x="8888310" y="101600"/>
                </a:lnTo>
                <a:close/>
              </a:path>
              <a:path w="9008046" h="2260600">
                <a:moveTo>
                  <a:pt x="143738" y="114300"/>
                </a:moveTo>
                <a:lnTo>
                  <a:pt x="106959" y="114300"/>
                </a:lnTo>
                <a:lnTo>
                  <a:pt x="113436" y="101600"/>
                </a:lnTo>
                <a:lnTo>
                  <a:pt x="150456" y="101600"/>
                </a:lnTo>
                <a:lnTo>
                  <a:pt x="143738" y="114300"/>
                </a:lnTo>
                <a:close/>
              </a:path>
              <a:path w="9008046" h="2260600">
                <a:moveTo>
                  <a:pt x="8901430" y="114300"/>
                </a:moveTo>
                <a:lnTo>
                  <a:pt x="8864447" y="114300"/>
                </a:lnTo>
                <a:lnTo>
                  <a:pt x="8857716" y="101600"/>
                </a:lnTo>
                <a:lnTo>
                  <a:pt x="8894953" y="101600"/>
                </a:lnTo>
                <a:lnTo>
                  <a:pt x="8901430" y="114300"/>
                </a:lnTo>
                <a:close/>
              </a:path>
              <a:path w="9008046" h="2260600">
                <a:moveTo>
                  <a:pt x="119214" y="139700"/>
                </a:moveTo>
                <a:lnTo>
                  <a:pt x="88468" y="139700"/>
                </a:lnTo>
                <a:lnTo>
                  <a:pt x="94462" y="127000"/>
                </a:lnTo>
                <a:lnTo>
                  <a:pt x="100622" y="114300"/>
                </a:lnTo>
                <a:lnTo>
                  <a:pt x="137617" y="114300"/>
                </a:lnTo>
                <a:lnTo>
                  <a:pt x="131191" y="127000"/>
                </a:lnTo>
                <a:lnTo>
                  <a:pt x="125336" y="127000"/>
                </a:lnTo>
                <a:lnTo>
                  <a:pt x="119214" y="139700"/>
                </a:lnTo>
                <a:close/>
              </a:path>
              <a:path w="9008046" h="2260600">
                <a:moveTo>
                  <a:pt x="8919908" y="139700"/>
                </a:moveTo>
                <a:lnTo>
                  <a:pt x="8888958" y="139700"/>
                </a:lnTo>
                <a:lnTo>
                  <a:pt x="8882849" y="127000"/>
                </a:lnTo>
                <a:lnTo>
                  <a:pt x="8876995" y="127000"/>
                </a:lnTo>
                <a:lnTo>
                  <a:pt x="8870569" y="114300"/>
                </a:lnTo>
                <a:lnTo>
                  <a:pt x="8907754" y="114300"/>
                </a:lnTo>
                <a:lnTo>
                  <a:pt x="8913914" y="127000"/>
                </a:lnTo>
                <a:lnTo>
                  <a:pt x="8919908" y="139700"/>
                </a:lnTo>
                <a:close/>
              </a:path>
              <a:path w="9008046" h="2260600">
                <a:moveTo>
                  <a:pt x="107861" y="152400"/>
                </a:moveTo>
                <a:lnTo>
                  <a:pt x="76974" y="152400"/>
                </a:lnTo>
                <a:lnTo>
                  <a:pt x="82626" y="139700"/>
                </a:lnTo>
                <a:lnTo>
                  <a:pt x="113665" y="139700"/>
                </a:lnTo>
                <a:lnTo>
                  <a:pt x="107861" y="152400"/>
                </a:lnTo>
                <a:close/>
              </a:path>
              <a:path w="9008046" h="2260600">
                <a:moveTo>
                  <a:pt x="8931389" y="152400"/>
                </a:moveTo>
                <a:lnTo>
                  <a:pt x="8900325" y="152400"/>
                </a:lnTo>
                <a:lnTo>
                  <a:pt x="8894521" y="139700"/>
                </a:lnTo>
                <a:lnTo>
                  <a:pt x="8925737" y="139700"/>
                </a:lnTo>
                <a:lnTo>
                  <a:pt x="8931389" y="152400"/>
                </a:lnTo>
                <a:close/>
              </a:path>
              <a:path w="9008046" h="2260600">
                <a:moveTo>
                  <a:pt x="87058" y="177800"/>
                </a:moveTo>
                <a:lnTo>
                  <a:pt x="61048" y="177800"/>
                </a:lnTo>
                <a:lnTo>
                  <a:pt x="66179" y="165100"/>
                </a:lnTo>
                <a:lnTo>
                  <a:pt x="71488" y="152400"/>
                </a:lnTo>
                <a:lnTo>
                  <a:pt x="102603" y="152400"/>
                </a:lnTo>
                <a:lnTo>
                  <a:pt x="97129" y="165100"/>
                </a:lnTo>
                <a:lnTo>
                  <a:pt x="92189" y="165100"/>
                </a:lnTo>
                <a:lnTo>
                  <a:pt x="87058" y="177800"/>
                </a:lnTo>
                <a:close/>
              </a:path>
              <a:path w="9008046" h="2260600">
                <a:moveTo>
                  <a:pt x="8947289" y="177800"/>
                </a:moveTo>
                <a:lnTo>
                  <a:pt x="8921127" y="177800"/>
                </a:lnTo>
                <a:lnTo>
                  <a:pt x="8915996" y="165100"/>
                </a:lnTo>
                <a:lnTo>
                  <a:pt x="8911056" y="165100"/>
                </a:lnTo>
                <a:lnTo>
                  <a:pt x="8905582" y="152400"/>
                </a:lnTo>
                <a:lnTo>
                  <a:pt x="8936875" y="152400"/>
                </a:lnTo>
                <a:lnTo>
                  <a:pt x="8942171" y="165100"/>
                </a:lnTo>
                <a:lnTo>
                  <a:pt x="8947289" y="177800"/>
                </a:lnTo>
                <a:close/>
              </a:path>
              <a:path w="9008046" h="2260600">
                <a:moveTo>
                  <a:pt x="82270" y="190500"/>
                </a:moveTo>
                <a:lnTo>
                  <a:pt x="51358" y="190500"/>
                </a:lnTo>
                <a:lnTo>
                  <a:pt x="56108" y="177800"/>
                </a:lnTo>
                <a:lnTo>
                  <a:pt x="87223" y="177800"/>
                </a:lnTo>
                <a:lnTo>
                  <a:pt x="82270" y="190500"/>
                </a:lnTo>
                <a:close/>
              </a:path>
              <a:path w="9008046" h="2260600">
                <a:moveTo>
                  <a:pt x="8956979" y="190500"/>
                </a:moveTo>
                <a:lnTo>
                  <a:pt x="8925915" y="190500"/>
                </a:lnTo>
                <a:lnTo>
                  <a:pt x="8920949" y="177800"/>
                </a:lnTo>
                <a:lnTo>
                  <a:pt x="8952230" y="177800"/>
                </a:lnTo>
                <a:lnTo>
                  <a:pt x="8956979" y="190500"/>
                </a:lnTo>
                <a:close/>
              </a:path>
              <a:path w="9008046" h="2260600">
                <a:moveTo>
                  <a:pt x="64871" y="215900"/>
                </a:moveTo>
                <a:lnTo>
                  <a:pt x="38239" y="215900"/>
                </a:lnTo>
                <a:lnTo>
                  <a:pt x="42418" y="203200"/>
                </a:lnTo>
                <a:lnTo>
                  <a:pt x="46786" y="190500"/>
                </a:lnTo>
                <a:lnTo>
                  <a:pt x="77812" y="190500"/>
                </a:lnTo>
                <a:lnTo>
                  <a:pt x="73215" y="203200"/>
                </a:lnTo>
                <a:lnTo>
                  <a:pt x="69100" y="203200"/>
                </a:lnTo>
                <a:lnTo>
                  <a:pt x="64871" y="215900"/>
                </a:lnTo>
                <a:close/>
              </a:path>
              <a:path w="9008046" h="2260600">
                <a:moveTo>
                  <a:pt x="8970086" y="215900"/>
                </a:moveTo>
                <a:lnTo>
                  <a:pt x="8943301" y="215900"/>
                </a:lnTo>
                <a:lnTo>
                  <a:pt x="8939072" y="203200"/>
                </a:lnTo>
                <a:lnTo>
                  <a:pt x="8934958" y="203200"/>
                </a:lnTo>
                <a:lnTo>
                  <a:pt x="8930360" y="190500"/>
                </a:lnTo>
                <a:lnTo>
                  <a:pt x="8961539" y="190500"/>
                </a:lnTo>
                <a:lnTo>
                  <a:pt x="8965907" y="203200"/>
                </a:lnTo>
                <a:lnTo>
                  <a:pt x="8970086" y="215900"/>
                </a:lnTo>
                <a:close/>
              </a:path>
              <a:path w="9008046" h="2260600">
                <a:moveTo>
                  <a:pt x="53746" y="241300"/>
                </a:moveTo>
                <a:lnTo>
                  <a:pt x="26911" y="241300"/>
                </a:lnTo>
                <a:lnTo>
                  <a:pt x="30480" y="228600"/>
                </a:lnTo>
                <a:lnTo>
                  <a:pt x="34251" y="215900"/>
                </a:lnTo>
                <a:lnTo>
                  <a:pt x="65024" y="215900"/>
                </a:lnTo>
                <a:lnTo>
                  <a:pt x="60985" y="228600"/>
                </a:lnTo>
                <a:lnTo>
                  <a:pt x="57404" y="228600"/>
                </a:lnTo>
                <a:lnTo>
                  <a:pt x="53746" y="241300"/>
                </a:lnTo>
                <a:close/>
              </a:path>
              <a:path w="9008046" h="2260600">
                <a:moveTo>
                  <a:pt x="8981389" y="241300"/>
                </a:moveTo>
                <a:lnTo>
                  <a:pt x="8954427" y="241300"/>
                </a:lnTo>
                <a:lnTo>
                  <a:pt x="8950782" y="228600"/>
                </a:lnTo>
                <a:lnTo>
                  <a:pt x="8947200" y="228600"/>
                </a:lnTo>
                <a:lnTo>
                  <a:pt x="8943162" y="215900"/>
                </a:lnTo>
                <a:lnTo>
                  <a:pt x="8974048" y="215900"/>
                </a:lnTo>
                <a:lnTo>
                  <a:pt x="8977820" y="228600"/>
                </a:lnTo>
                <a:lnTo>
                  <a:pt x="8981389" y="241300"/>
                </a:lnTo>
                <a:close/>
              </a:path>
              <a:path w="9008046" h="2260600">
                <a:moveTo>
                  <a:pt x="39077" y="279400"/>
                </a:moveTo>
                <a:lnTo>
                  <a:pt x="14732" y="279400"/>
                </a:lnTo>
                <a:lnTo>
                  <a:pt x="17449" y="266700"/>
                </a:lnTo>
                <a:lnTo>
                  <a:pt x="20383" y="254000"/>
                </a:lnTo>
                <a:lnTo>
                  <a:pt x="23545" y="241300"/>
                </a:lnTo>
                <a:lnTo>
                  <a:pt x="53873" y="241300"/>
                </a:lnTo>
                <a:lnTo>
                  <a:pt x="50419" y="254000"/>
                </a:lnTo>
                <a:lnTo>
                  <a:pt x="47396" y="254000"/>
                </a:lnTo>
                <a:lnTo>
                  <a:pt x="44348" y="266700"/>
                </a:lnTo>
                <a:lnTo>
                  <a:pt x="41706" y="266700"/>
                </a:lnTo>
                <a:lnTo>
                  <a:pt x="39077" y="279400"/>
                </a:lnTo>
                <a:close/>
              </a:path>
              <a:path w="9008046" h="2260600">
                <a:moveTo>
                  <a:pt x="8993543" y="279400"/>
                </a:moveTo>
                <a:lnTo>
                  <a:pt x="8969108" y="279400"/>
                </a:lnTo>
                <a:lnTo>
                  <a:pt x="8966479" y="266700"/>
                </a:lnTo>
                <a:lnTo>
                  <a:pt x="8963837" y="266700"/>
                </a:lnTo>
                <a:lnTo>
                  <a:pt x="8960789" y="254000"/>
                </a:lnTo>
                <a:lnTo>
                  <a:pt x="8957767" y="254000"/>
                </a:lnTo>
                <a:lnTo>
                  <a:pt x="8954312" y="241300"/>
                </a:lnTo>
                <a:lnTo>
                  <a:pt x="8984742" y="241300"/>
                </a:lnTo>
                <a:lnTo>
                  <a:pt x="8987891" y="254000"/>
                </a:lnTo>
                <a:lnTo>
                  <a:pt x="8990825" y="266700"/>
                </a:lnTo>
                <a:lnTo>
                  <a:pt x="8993543" y="279400"/>
                </a:lnTo>
                <a:close/>
              </a:path>
              <a:path w="9008046" h="2260600">
                <a:moveTo>
                  <a:pt x="41605" y="279400"/>
                </a:moveTo>
                <a:lnTo>
                  <a:pt x="41706" y="266700"/>
                </a:lnTo>
                <a:lnTo>
                  <a:pt x="44450" y="266700"/>
                </a:lnTo>
                <a:lnTo>
                  <a:pt x="41605" y="279400"/>
                </a:lnTo>
                <a:close/>
              </a:path>
              <a:path w="9008046" h="2260600">
                <a:moveTo>
                  <a:pt x="8966568" y="279400"/>
                </a:moveTo>
                <a:lnTo>
                  <a:pt x="8963736" y="266700"/>
                </a:lnTo>
                <a:lnTo>
                  <a:pt x="8966479" y="266700"/>
                </a:lnTo>
                <a:lnTo>
                  <a:pt x="8966568" y="279400"/>
                </a:lnTo>
                <a:close/>
              </a:path>
              <a:path w="9008046" h="2260600">
                <a:moveTo>
                  <a:pt x="31026" y="317500"/>
                </a:moveTo>
                <a:lnTo>
                  <a:pt x="6070" y="317500"/>
                </a:lnTo>
                <a:lnTo>
                  <a:pt x="7899" y="304800"/>
                </a:lnTo>
                <a:lnTo>
                  <a:pt x="9944" y="292100"/>
                </a:lnTo>
                <a:lnTo>
                  <a:pt x="12230" y="279400"/>
                </a:lnTo>
                <a:lnTo>
                  <a:pt x="39166" y="279400"/>
                </a:lnTo>
                <a:lnTo>
                  <a:pt x="36741" y="292100"/>
                </a:lnTo>
                <a:lnTo>
                  <a:pt x="34620" y="304800"/>
                </a:lnTo>
                <a:lnTo>
                  <a:pt x="32778" y="304800"/>
                </a:lnTo>
                <a:lnTo>
                  <a:pt x="31026" y="317500"/>
                </a:lnTo>
                <a:close/>
              </a:path>
              <a:path w="9008046" h="2260600">
                <a:moveTo>
                  <a:pt x="9002166" y="317500"/>
                </a:moveTo>
                <a:lnTo>
                  <a:pt x="8977160" y="317500"/>
                </a:lnTo>
                <a:lnTo>
                  <a:pt x="8975407" y="304800"/>
                </a:lnTo>
                <a:lnTo>
                  <a:pt x="8973553" y="304800"/>
                </a:lnTo>
                <a:lnTo>
                  <a:pt x="8971356" y="292100"/>
                </a:lnTo>
                <a:lnTo>
                  <a:pt x="8969019" y="279400"/>
                </a:lnTo>
                <a:lnTo>
                  <a:pt x="8996032" y="279400"/>
                </a:lnTo>
                <a:lnTo>
                  <a:pt x="8998305" y="292100"/>
                </a:lnTo>
                <a:lnTo>
                  <a:pt x="9000350" y="304800"/>
                </a:lnTo>
                <a:lnTo>
                  <a:pt x="9002166" y="317500"/>
                </a:lnTo>
                <a:close/>
              </a:path>
              <a:path w="9008046" h="2260600">
                <a:moveTo>
                  <a:pt x="26441" y="355600"/>
                </a:moveTo>
                <a:lnTo>
                  <a:pt x="1143" y="355600"/>
                </a:lnTo>
                <a:lnTo>
                  <a:pt x="2019" y="342900"/>
                </a:lnTo>
                <a:lnTo>
                  <a:pt x="3136" y="330200"/>
                </a:lnTo>
                <a:lnTo>
                  <a:pt x="4483" y="317500"/>
                </a:lnTo>
                <a:lnTo>
                  <a:pt x="31076" y="317500"/>
                </a:lnTo>
                <a:lnTo>
                  <a:pt x="29540" y="330200"/>
                </a:lnTo>
                <a:lnTo>
                  <a:pt x="28333" y="330200"/>
                </a:lnTo>
                <a:lnTo>
                  <a:pt x="27254" y="342900"/>
                </a:lnTo>
                <a:lnTo>
                  <a:pt x="26441" y="355600"/>
                </a:lnTo>
                <a:close/>
              </a:path>
              <a:path w="9008046" h="2260600">
                <a:moveTo>
                  <a:pt x="9007055" y="355600"/>
                </a:moveTo>
                <a:lnTo>
                  <a:pt x="8981732" y="355600"/>
                </a:lnTo>
                <a:lnTo>
                  <a:pt x="8980893" y="342900"/>
                </a:lnTo>
                <a:lnTo>
                  <a:pt x="8979852" y="330200"/>
                </a:lnTo>
                <a:lnTo>
                  <a:pt x="8978633" y="330200"/>
                </a:lnTo>
                <a:lnTo>
                  <a:pt x="8977096" y="317500"/>
                </a:lnTo>
                <a:lnTo>
                  <a:pt x="9003741" y="317500"/>
                </a:lnTo>
                <a:lnTo>
                  <a:pt x="9005087" y="330200"/>
                </a:lnTo>
                <a:lnTo>
                  <a:pt x="9006192" y="342900"/>
                </a:lnTo>
                <a:lnTo>
                  <a:pt x="9007055" y="355600"/>
                </a:lnTo>
                <a:close/>
              </a:path>
              <a:path w="9008046" h="2260600">
                <a:moveTo>
                  <a:pt x="25527" y="1892300"/>
                </a:moveTo>
                <a:lnTo>
                  <a:pt x="127" y="1892300"/>
                </a:lnTo>
                <a:lnTo>
                  <a:pt x="0" y="1879600"/>
                </a:lnTo>
                <a:lnTo>
                  <a:pt x="0" y="381000"/>
                </a:lnTo>
                <a:lnTo>
                  <a:pt x="127" y="368300"/>
                </a:lnTo>
                <a:lnTo>
                  <a:pt x="495" y="355600"/>
                </a:lnTo>
                <a:lnTo>
                  <a:pt x="25882" y="355600"/>
                </a:lnTo>
                <a:lnTo>
                  <a:pt x="25514" y="368300"/>
                </a:lnTo>
                <a:lnTo>
                  <a:pt x="25400" y="381000"/>
                </a:lnTo>
                <a:lnTo>
                  <a:pt x="25400" y="1879600"/>
                </a:lnTo>
                <a:lnTo>
                  <a:pt x="25527" y="1892300"/>
                </a:lnTo>
                <a:close/>
              </a:path>
              <a:path w="9008046" h="2260600">
                <a:moveTo>
                  <a:pt x="25869" y="368300"/>
                </a:moveTo>
                <a:lnTo>
                  <a:pt x="25882" y="355600"/>
                </a:lnTo>
                <a:lnTo>
                  <a:pt x="26466" y="355600"/>
                </a:lnTo>
                <a:lnTo>
                  <a:pt x="25869" y="368300"/>
                </a:lnTo>
                <a:close/>
              </a:path>
              <a:path w="9008046" h="2260600">
                <a:moveTo>
                  <a:pt x="8982316" y="368300"/>
                </a:moveTo>
                <a:lnTo>
                  <a:pt x="8981706" y="355600"/>
                </a:lnTo>
                <a:lnTo>
                  <a:pt x="8982303" y="355600"/>
                </a:lnTo>
                <a:lnTo>
                  <a:pt x="8982316" y="368300"/>
                </a:lnTo>
                <a:close/>
              </a:path>
              <a:path w="9008046" h="2260600">
                <a:moveTo>
                  <a:pt x="9008046" y="1892300"/>
                </a:moveTo>
                <a:lnTo>
                  <a:pt x="8982659" y="1892300"/>
                </a:lnTo>
                <a:lnTo>
                  <a:pt x="8982659" y="368300"/>
                </a:lnTo>
                <a:lnTo>
                  <a:pt x="8982303" y="355600"/>
                </a:lnTo>
                <a:lnTo>
                  <a:pt x="9007678" y="355600"/>
                </a:lnTo>
                <a:lnTo>
                  <a:pt x="9008046" y="368300"/>
                </a:lnTo>
                <a:lnTo>
                  <a:pt x="9008046" y="1892300"/>
                </a:lnTo>
                <a:close/>
              </a:path>
              <a:path w="9008046" h="2260600">
                <a:moveTo>
                  <a:pt x="29591" y="1930400"/>
                </a:moveTo>
                <a:lnTo>
                  <a:pt x="3098" y="1930400"/>
                </a:lnTo>
                <a:lnTo>
                  <a:pt x="1981" y="1917700"/>
                </a:lnTo>
                <a:lnTo>
                  <a:pt x="1117" y="1905000"/>
                </a:lnTo>
                <a:lnTo>
                  <a:pt x="495" y="1892300"/>
                </a:lnTo>
                <a:lnTo>
                  <a:pt x="25869" y="1892300"/>
                </a:lnTo>
                <a:lnTo>
                  <a:pt x="26466" y="1905000"/>
                </a:lnTo>
                <a:lnTo>
                  <a:pt x="27292" y="1917700"/>
                </a:lnTo>
                <a:lnTo>
                  <a:pt x="28282" y="1917700"/>
                </a:lnTo>
                <a:lnTo>
                  <a:pt x="29591" y="1930400"/>
                </a:lnTo>
                <a:close/>
              </a:path>
              <a:path w="9008046" h="2260600">
                <a:moveTo>
                  <a:pt x="9005049" y="1930400"/>
                </a:moveTo>
                <a:lnTo>
                  <a:pt x="8978582" y="1930400"/>
                </a:lnTo>
                <a:lnTo>
                  <a:pt x="8979890" y="1917700"/>
                </a:lnTo>
                <a:lnTo>
                  <a:pt x="8980893" y="1917700"/>
                </a:lnTo>
                <a:lnTo>
                  <a:pt x="8981732" y="1905000"/>
                </a:lnTo>
                <a:lnTo>
                  <a:pt x="8982316" y="1892300"/>
                </a:lnTo>
                <a:lnTo>
                  <a:pt x="9007665" y="1892300"/>
                </a:lnTo>
                <a:lnTo>
                  <a:pt x="9007030" y="1905000"/>
                </a:lnTo>
                <a:lnTo>
                  <a:pt x="9006166" y="1917700"/>
                </a:lnTo>
                <a:lnTo>
                  <a:pt x="9005049" y="1930400"/>
                </a:lnTo>
                <a:close/>
              </a:path>
              <a:path w="9008046" h="2260600">
                <a:moveTo>
                  <a:pt x="36830" y="1968500"/>
                </a:moveTo>
                <a:lnTo>
                  <a:pt x="9944" y="1968500"/>
                </a:lnTo>
                <a:lnTo>
                  <a:pt x="7835" y="1955800"/>
                </a:lnTo>
                <a:lnTo>
                  <a:pt x="6019" y="1943100"/>
                </a:lnTo>
                <a:lnTo>
                  <a:pt x="4483" y="1930400"/>
                </a:lnTo>
                <a:lnTo>
                  <a:pt x="29540" y="1930400"/>
                </a:lnTo>
                <a:lnTo>
                  <a:pt x="31076" y="1943100"/>
                </a:lnTo>
                <a:lnTo>
                  <a:pt x="32778" y="1955800"/>
                </a:lnTo>
                <a:lnTo>
                  <a:pt x="34620" y="1955800"/>
                </a:lnTo>
                <a:lnTo>
                  <a:pt x="36830" y="1968500"/>
                </a:lnTo>
                <a:close/>
              </a:path>
              <a:path w="9008046" h="2260600">
                <a:moveTo>
                  <a:pt x="8998229" y="1968500"/>
                </a:moveTo>
                <a:lnTo>
                  <a:pt x="8971356" y="1968500"/>
                </a:lnTo>
                <a:lnTo>
                  <a:pt x="8973553" y="1955800"/>
                </a:lnTo>
                <a:lnTo>
                  <a:pt x="8975407" y="1955800"/>
                </a:lnTo>
                <a:lnTo>
                  <a:pt x="8977160" y="1943100"/>
                </a:lnTo>
                <a:lnTo>
                  <a:pt x="8978633" y="1930400"/>
                </a:lnTo>
                <a:lnTo>
                  <a:pt x="9003690" y="1930400"/>
                </a:lnTo>
                <a:lnTo>
                  <a:pt x="9002102" y="1943100"/>
                </a:lnTo>
                <a:lnTo>
                  <a:pt x="9000286" y="1955800"/>
                </a:lnTo>
                <a:lnTo>
                  <a:pt x="8998229" y="1968500"/>
                </a:lnTo>
                <a:close/>
              </a:path>
              <a:path w="9008046" h="2260600">
                <a:moveTo>
                  <a:pt x="47396" y="2006600"/>
                </a:moveTo>
                <a:lnTo>
                  <a:pt x="20281" y="2006600"/>
                </a:lnTo>
                <a:lnTo>
                  <a:pt x="17360" y="1993900"/>
                </a:lnTo>
                <a:lnTo>
                  <a:pt x="14643" y="1981200"/>
                </a:lnTo>
                <a:lnTo>
                  <a:pt x="12153" y="1968500"/>
                </a:lnTo>
                <a:lnTo>
                  <a:pt x="36741" y="1968500"/>
                </a:lnTo>
                <a:lnTo>
                  <a:pt x="39166" y="1981200"/>
                </a:lnTo>
                <a:lnTo>
                  <a:pt x="41605" y="1981200"/>
                </a:lnTo>
                <a:lnTo>
                  <a:pt x="44450" y="1993900"/>
                </a:lnTo>
                <a:lnTo>
                  <a:pt x="47396" y="2006600"/>
                </a:lnTo>
                <a:close/>
              </a:path>
              <a:path w="9008046" h="2260600">
                <a:moveTo>
                  <a:pt x="8987790" y="2006600"/>
                </a:moveTo>
                <a:lnTo>
                  <a:pt x="8960789" y="2006600"/>
                </a:lnTo>
                <a:lnTo>
                  <a:pt x="8963837" y="1993900"/>
                </a:lnTo>
                <a:lnTo>
                  <a:pt x="8966568" y="1981200"/>
                </a:lnTo>
                <a:lnTo>
                  <a:pt x="8969019" y="1981200"/>
                </a:lnTo>
                <a:lnTo>
                  <a:pt x="8971432" y="1968500"/>
                </a:lnTo>
                <a:lnTo>
                  <a:pt x="8995956" y="1968500"/>
                </a:lnTo>
                <a:lnTo>
                  <a:pt x="8993454" y="1981200"/>
                </a:lnTo>
                <a:lnTo>
                  <a:pt x="8990736" y="1993900"/>
                </a:lnTo>
                <a:lnTo>
                  <a:pt x="8987790" y="2006600"/>
                </a:lnTo>
                <a:close/>
              </a:path>
              <a:path w="9008046" h="2260600">
                <a:moveTo>
                  <a:pt x="57404" y="2032000"/>
                </a:moveTo>
                <a:lnTo>
                  <a:pt x="30353" y="2032000"/>
                </a:lnTo>
                <a:lnTo>
                  <a:pt x="26797" y="2019300"/>
                </a:lnTo>
                <a:lnTo>
                  <a:pt x="23431" y="2006600"/>
                </a:lnTo>
                <a:lnTo>
                  <a:pt x="50419" y="2006600"/>
                </a:lnTo>
                <a:lnTo>
                  <a:pt x="53873" y="2019300"/>
                </a:lnTo>
                <a:lnTo>
                  <a:pt x="57404" y="2032000"/>
                </a:lnTo>
                <a:close/>
              </a:path>
              <a:path w="9008046" h="2260600">
                <a:moveTo>
                  <a:pt x="8977706" y="2032000"/>
                </a:moveTo>
                <a:lnTo>
                  <a:pt x="8950782" y="2032000"/>
                </a:lnTo>
                <a:lnTo>
                  <a:pt x="8954427" y="2019300"/>
                </a:lnTo>
                <a:lnTo>
                  <a:pt x="8957767" y="2006600"/>
                </a:lnTo>
                <a:lnTo>
                  <a:pt x="8984640" y="2006600"/>
                </a:lnTo>
                <a:lnTo>
                  <a:pt x="8981274" y="2019300"/>
                </a:lnTo>
                <a:lnTo>
                  <a:pt x="8977706" y="2032000"/>
                </a:lnTo>
                <a:close/>
              </a:path>
              <a:path w="9008046" h="2260600">
                <a:moveTo>
                  <a:pt x="73367" y="2057400"/>
                </a:moveTo>
                <a:lnTo>
                  <a:pt x="42278" y="2057400"/>
                </a:lnTo>
                <a:lnTo>
                  <a:pt x="38100" y="2044700"/>
                </a:lnTo>
                <a:lnTo>
                  <a:pt x="34124" y="2032000"/>
                </a:lnTo>
                <a:lnTo>
                  <a:pt x="60985" y="2032000"/>
                </a:lnTo>
                <a:lnTo>
                  <a:pt x="65024" y="2044700"/>
                </a:lnTo>
                <a:lnTo>
                  <a:pt x="68961" y="2044700"/>
                </a:lnTo>
                <a:lnTo>
                  <a:pt x="73367" y="2057400"/>
                </a:lnTo>
                <a:close/>
              </a:path>
              <a:path w="9008046" h="2260600">
                <a:moveTo>
                  <a:pt x="8965768" y="2057400"/>
                </a:moveTo>
                <a:lnTo>
                  <a:pt x="8934805" y="2057400"/>
                </a:lnTo>
                <a:lnTo>
                  <a:pt x="8939225" y="2044700"/>
                </a:lnTo>
                <a:lnTo>
                  <a:pt x="8943162" y="2044700"/>
                </a:lnTo>
                <a:lnTo>
                  <a:pt x="8947200" y="2032000"/>
                </a:lnTo>
                <a:lnTo>
                  <a:pt x="8973921" y="2032000"/>
                </a:lnTo>
                <a:lnTo>
                  <a:pt x="8969946" y="2044700"/>
                </a:lnTo>
                <a:lnTo>
                  <a:pt x="8965768" y="2057400"/>
                </a:lnTo>
                <a:close/>
              </a:path>
              <a:path w="9008046" h="2260600">
                <a:moveTo>
                  <a:pt x="87223" y="2082800"/>
                </a:moveTo>
                <a:lnTo>
                  <a:pt x="55956" y="2082800"/>
                </a:lnTo>
                <a:lnTo>
                  <a:pt x="51206" y="2070100"/>
                </a:lnTo>
                <a:lnTo>
                  <a:pt x="46634" y="2057400"/>
                </a:lnTo>
                <a:lnTo>
                  <a:pt x="73215" y="2057400"/>
                </a:lnTo>
                <a:lnTo>
                  <a:pt x="77812" y="2070100"/>
                </a:lnTo>
                <a:lnTo>
                  <a:pt x="82270" y="2070100"/>
                </a:lnTo>
                <a:lnTo>
                  <a:pt x="87223" y="2082800"/>
                </a:lnTo>
                <a:close/>
              </a:path>
              <a:path w="9008046" h="2260600">
                <a:moveTo>
                  <a:pt x="8952077" y="2082800"/>
                </a:moveTo>
                <a:lnTo>
                  <a:pt x="8920949" y="2082800"/>
                </a:lnTo>
                <a:lnTo>
                  <a:pt x="8925915" y="2070100"/>
                </a:lnTo>
                <a:lnTo>
                  <a:pt x="8930360" y="2070100"/>
                </a:lnTo>
                <a:lnTo>
                  <a:pt x="8934958" y="2057400"/>
                </a:lnTo>
                <a:lnTo>
                  <a:pt x="8961399" y="2057400"/>
                </a:lnTo>
                <a:lnTo>
                  <a:pt x="8956827" y="2070100"/>
                </a:lnTo>
                <a:lnTo>
                  <a:pt x="8952077" y="2082800"/>
                </a:lnTo>
                <a:close/>
              </a:path>
              <a:path w="9008046" h="2260600">
                <a:moveTo>
                  <a:pt x="97307" y="2095500"/>
                </a:moveTo>
                <a:lnTo>
                  <a:pt x="66014" y="2095500"/>
                </a:lnTo>
                <a:lnTo>
                  <a:pt x="60883" y="2082800"/>
                </a:lnTo>
                <a:lnTo>
                  <a:pt x="92011" y="2082800"/>
                </a:lnTo>
                <a:lnTo>
                  <a:pt x="97307" y="2095500"/>
                </a:lnTo>
                <a:close/>
              </a:path>
              <a:path w="9008046" h="2260600">
                <a:moveTo>
                  <a:pt x="8942006" y="2095500"/>
                </a:moveTo>
                <a:lnTo>
                  <a:pt x="8910866" y="2095500"/>
                </a:lnTo>
                <a:lnTo>
                  <a:pt x="8916174" y="2082800"/>
                </a:lnTo>
                <a:lnTo>
                  <a:pt x="8947124" y="2082800"/>
                </a:lnTo>
                <a:lnTo>
                  <a:pt x="8942006" y="2095500"/>
                </a:lnTo>
                <a:close/>
              </a:path>
              <a:path w="9008046" h="2260600">
                <a:moveTo>
                  <a:pt x="119418" y="2120900"/>
                </a:moveTo>
                <a:lnTo>
                  <a:pt x="82448" y="2120900"/>
                </a:lnTo>
                <a:lnTo>
                  <a:pt x="76784" y="2108200"/>
                </a:lnTo>
                <a:lnTo>
                  <a:pt x="71310" y="2095500"/>
                </a:lnTo>
                <a:lnTo>
                  <a:pt x="102412" y="2095500"/>
                </a:lnTo>
                <a:lnTo>
                  <a:pt x="108051" y="2108200"/>
                </a:lnTo>
                <a:lnTo>
                  <a:pt x="113461" y="2108200"/>
                </a:lnTo>
                <a:lnTo>
                  <a:pt x="119418" y="2120900"/>
                </a:lnTo>
                <a:close/>
              </a:path>
              <a:path w="9008046" h="2260600">
                <a:moveTo>
                  <a:pt x="8925547" y="2120900"/>
                </a:moveTo>
                <a:lnTo>
                  <a:pt x="8888755" y="2120900"/>
                </a:lnTo>
                <a:lnTo>
                  <a:pt x="8894724" y="2108200"/>
                </a:lnTo>
                <a:lnTo>
                  <a:pt x="8900134" y="2108200"/>
                </a:lnTo>
                <a:lnTo>
                  <a:pt x="8905773" y="2095500"/>
                </a:lnTo>
                <a:lnTo>
                  <a:pt x="8936697" y="2095500"/>
                </a:lnTo>
                <a:lnTo>
                  <a:pt x="8931211" y="2108200"/>
                </a:lnTo>
                <a:lnTo>
                  <a:pt x="8925547" y="2120900"/>
                </a:lnTo>
                <a:close/>
              </a:path>
              <a:path w="9008046" h="2260600">
                <a:moveTo>
                  <a:pt x="131406" y="2133600"/>
                </a:moveTo>
                <a:lnTo>
                  <a:pt x="94259" y="2133600"/>
                </a:lnTo>
                <a:lnTo>
                  <a:pt x="88265" y="2120900"/>
                </a:lnTo>
                <a:lnTo>
                  <a:pt x="125133" y="2120900"/>
                </a:lnTo>
                <a:lnTo>
                  <a:pt x="131406" y="2133600"/>
                </a:lnTo>
                <a:close/>
              </a:path>
              <a:path w="9008046" h="2260600">
                <a:moveTo>
                  <a:pt x="8913723" y="2133600"/>
                </a:moveTo>
                <a:lnTo>
                  <a:pt x="8876779" y="2133600"/>
                </a:lnTo>
                <a:lnTo>
                  <a:pt x="8883053" y="2120900"/>
                </a:lnTo>
                <a:lnTo>
                  <a:pt x="8919718" y="2120900"/>
                </a:lnTo>
                <a:lnTo>
                  <a:pt x="8913723" y="2133600"/>
                </a:lnTo>
                <a:close/>
              </a:path>
              <a:path w="9008046" h="2260600">
                <a:moveTo>
                  <a:pt x="143967" y="2146300"/>
                </a:moveTo>
                <a:lnTo>
                  <a:pt x="106743" y="2146300"/>
                </a:lnTo>
                <a:lnTo>
                  <a:pt x="100418" y="2133600"/>
                </a:lnTo>
                <a:lnTo>
                  <a:pt x="137388" y="2133600"/>
                </a:lnTo>
                <a:lnTo>
                  <a:pt x="143967" y="2146300"/>
                </a:lnTo>
                <a:close/>
              </a:path>
              <a:path w="9008046" h="2260600">
                <a:moveTo>
                  <a:pt x="8901226" y="2146300"/>
                </a:moveTo>
                <a:lnTo>
                  <a:pt x="8864219" y="2146300"/>
                </a:lnTo>
                <a:lnTo>
                  <a:pt x="8870784" y="2133600"/>
                </a:lnTo>
                <a:lnTo>
                  <a:pt x="8907551" y="2133600"/>
                </a:lnTo>
                <a:lnTo>
                  <a:pt x="8901226" y="2146300"/>
                </a:lnTo>
                <a:close/>
              </a:path>
              <a:path w="9008046" h="2260600">
                <a:moveTo>
                  <a:pt x="157086" y="2159000"/>
                </a:moveTo>
                <a:lnTo>
                  <a:pt x="119862" y="2159000"/>
                </a:lnTo>
                <a:lnTo>
                  <a:pt x="113233" y="2146300"/>
                </a:lnTo>
                <a:lnTo>
                  <a:pt x="150228" y="2146300"/>
                </a:lnTo>
                <a:lnTo>
                  <a:pt x="157086" y="2159000"/>
                </a:lnTo>
                <a:close/>
              </a:path>
              <a:path w="9008046" h="2260600">
                <a:moveTo>
                  <a:pt x="8888095" y="2159000"/>
                </a:moveTo>
                <a:lnTo>
                  <a:pt x="8851087" y="2159000"/>
                </a:lnTo>
                <a:lnTo>
                  <a:pt x="8857957" y="2146300"/>
                </a:lnTo>
                <a:lnTo>
                  <a:pt x="8894737" y="2146300"/>
                </a:lnTo>
                <a:lnTo>
                  <a:pt x="8888095" y="2159000"/>
                </a:lnTo>
                <a:close/>
              </a:path>
              <a:path w="9008046" h="2260600">
                <a:moveTo>
                  <a:pt x="170751" y="2171700"/>
                </a:moveTo>
                <a:lnTo>
                  <a:pt x="133604" y="2171700"/>
                </a:lnTo>
                <a:lnTo>
                  <a:pt x="126657" y="2159000"/>
                </a:lnTo>
                <a:lnTo>
                  <a:pt x="163614" y="2159000"/>
                </a:lnTo>
                <a:lnTo>
                  <a:pt x="170751" y="2171700"/>
                </a:lnTo>
                <a:close/>
              </a:path>
              <a:path w="9008046" h="2260600">
                <a:moveTo>
                  <a:pt x="8874353" y="2171700"/>
                </a:moveTo>
                <a:lnTo>
                  <a:pt x="8837422" y="2171700"/>
                </a:lnTo>
                <a:lnTo>
                  <a:pt x="8844559" y="2159000"/>
                </a:lnTo>
                <a:lnTo>
                  <a:pt x="8881300" y="2159000"/>
                </a:lnTo>
                <a:lnTo>
                  <a:pt x="8874353" y="2171700"/>
                </a:lnTo>
                <a:close/>
              </a:path>
              <a:path w="9008046" h="2260600">
                <a:moveTo>
                  <a:pt x="192214" y="2184400"/>
                </a:moveTo>
                <a:lnTo>
                  <a:pt x="147929" y="2184400"/>
                </a:lnTo>
                <a:lnTo>
                  <a:pt x="140690" y="2171700"/>
                </a:lnTo>
                <a:lnTo>
                  <a:pt x="184683" y="2171700"/>
                </a:lnTo>
                <a:lnTo>
                  <a:pt x="192214" y="2184400"/>
                </a:lnTo>
                <a:close/>
              </a:path>
              <a:path w="9008046" h="2260600">
                <a:moveTo>
                  <a:pt x="8860015" y="2184400"/>
                </a:moveTo>
                <a:lnTo>
                  <a:pt x="8815971" y="2184400"/>
                </a:lnTo>
                <a:lnTo>
                  <a:pt x="8823502" y="2171700"/>
                </a:lnTo>
                <a:lnTo>
                  <a:pt x="8867254" y="2171700"/>
                </a:lnTo>
                <a:lnTo>
                  <a:pt x="8860015" y="2184400"/>
                </a:lnTo>
                <a:close/>
              </a:path>
              <a:path w="9008046" h="2260600">
                <a:moveTo>
                  <a:pt x="207124" y="2197100"/>
                </a:moveTo>
                <a:lnTo>
                  <a:pt x="162814" y="2197100"/>
                </a:lnTo>
                <a:lnTo>
                  <a:pt x="155295" y="2184400"/>
                </a:lnTo>
                <a:lnTo>
                  <a:pt x="199351" y="2184400"/>
                </a:lnTo>
                <a:lnTo>
                  <a:pt x="207124" y="2197100"/>
                </a:lnTo>
                <a:close/>
              </a:path>
              <a:path w="9008046" h="2260600">
                <a:moveTo>
                  <a:pt x="8845118" y="2197100"/>
                </a:moveTo>
                <a:lnTo>
                  <a:pt x="8801061" y="2197100"/>
                </a:lnTo>
                <a:lnTo>
                  <a:pt x="8808834" y="2184400"/>
                </a:lnTo>
                <a:lnTo>
                  <a:pt x="8852636" y="2184400"/>
                </a:lnTo>
                <a:lnTo>
                  <a:pt x="8845118" y="2197100"/>
                </a:lnTo>
                <a:close/>
              </a:path>
              <a:path w="9008046" h="2260600">
                <a:moveTo>
                  <a:pt x="238302" y="2209800"/>
                </a:moveTo>
                <a:lnTo>
                  <a:pt x="186156" y="2209800"/>
                </a:lnTo>
                <a:lnTo>
                  <a:pt x="178244" y="2197100"/>
                </a:lnTo>
                <a:lnTo>
                  <a:pt x="230060" y="2197100"/>
                </a:lnTo>
                <a:lnTo>
                  <a:pt x="238302" y="2209800"/>
                </a:lnTo>
                <a:close/>
              </a:path>
              <a:path w="9008046" h="2260600">
                <a:moveTo>
                  <a:pt x="8821762" y="2209800"/>
                </a:moveTo>
                <a:lnTo>
                  <a:pt x="8769883" y="2209800"/>
                </a:lnTo>
                <a:lnTo>
                  <a:pt x="8778113" y="2197100"/>
                </a:lnTo>
                <a:lnTo>
                  <a:pt x="8829675" y="2197100"/>
                </a:lnTo>
                <a:lnTo>
                  <a:pt x="8821762" y="2209800"/>
                </a:lnTo>
                <a:close/>
              </a:path>
              <a:path w="9008046" h="2260600">
                <a:moveTo>
                  <a:pt x="262775" y="2222500"/>
                </a:moveTo>
                <a:lnTo>
                  <a:pt x="202361" y="2222500"/>
                </a:lnTo>
                <a:lnTo>
                  <a:pt x="194195" y="2209800"/>
                </a:lnTo>
                <a:lnTo>
                  <a:pt x="254228" y="2209800"/>
                </a:lnTo>
                <a:lnTo>
                  <a:pt x="262775" y="2222500"/>
                </a:lnTo>
                <a:close/>
              </a:path>
              <a:path w="9008046" h="2260600">
                <a:moveTo>
                  <a:pt x="8805557" y="2222500"/>
                </a:moveTo>
                <a:lnTo>
                  <a:pt x="8745410" y="2222500"/>
                </a:lnTo>
                <a:lnTo>
                  <a:pt x="8753957" y="2209800"/>
                </a:lnTo>
                <a:lnTo>
                  <a:pt x="8813723" y="2209800"/>
                </a:lnTo>
                <a:lnTo>
                  <a:pt x="8805557" y="2222500"/>
                </a:lnTo>
                <a:close/>
              </a:path>
              <a:path w="9008046" h="2260600">
                <a:moveTo>
                  <a:pt x="305435" y="2235200"/>
                </a:moveTo>
                <a:lnTo>
                  <a:pt x="227558" y="2235200"/>
                </a:lnTo>
                <a:lnTo>
                  <a:pt x="219036" y="2222500"/>
                </a:lnTo>
                <a:lnTo>
                  <a:pt x="296418" y="2222500"/>
                </a:lnTo>
                <a:lnTo>
                  <a:pt x="305435" y="2235200"/>
                </a:lnTo>
                <a:close/>
              </a:path>
              <a:path w="9008046" h="2260600">
                <a:moveTo>
                  <a:pt x="8780348" y="2235200"/>
                </a:moveTo>
                <a:lnTo>
                  <a:pt x="8702751" y="2235200"/>
                </a:lnTo>
                <a:lnTo>
                  <a:pt x="8711755" y="2222500"/>
                </a:lnTo>
                <a:lnTo>
                  <a:pt x="8788857" y="2222500"/>
                </a:lnTo>
                <a:lnTo>
                  <a:pt x="8780348" y="2235200"/>
                </a:lnTo>
                <a:close/>
              </a:path>
              <a:path w="9008046" h="2260600">
                <a:moveTo>
                  <a:pt x="8745194" y="2247900"/>
                </a:moveTo>
                <a:lnTo>
                  <a:pt x="262686" y="2247900"/>
                </a:lnTo>
                <a:lnTo>
                  <a:pt x="253746" y="2235200"/>
                </a:lnTo>
                <a:lnTo>
                  <a:pt x="8754135" y="2235200"/>
                </a:lnTo>
                <a:lnTo>
                  <a:pt x="8745194" y="2247900"/>
                </a:lnTo>
                <a:close/>
              </a:path>
              <a:path w="9008046" h="2260600">
                <a:moveTo>
                  <a:pt x="8708466" y="2260600"/>
                </a:moveTo>
                <a:lnTo>
                  <a:pt x="299415" y="2260600"/>
                </a:lnTo>
                <a:lnTo>
                  <a:pt x="290398" y="2247900"/>
                </a:lnTo>
                <a:lnTo>
                  <a:pt x="8717788" y="2247900"/>
                </a:lnTo>
                <a:lnTo>
                  <a:pt x="8708466" y="2260600"/>
                </a:lnTo>
                <a:close/>
              </a:path>
            </a:pathLst>
          </a:custGeom>
          <a:solidFill>
            <a:srgbClr val="FFFF0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</p:spTree>
    <p:extLst>
      <p:ext uri="{BB962C8B-B14F-4D97-AF65-F5344CB8AC3E}">
        <p14:creationId xmlns:p14="http://schemas.microsoft.com/office/powerpoint/2010/main" xmlns="" val="939046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2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3" b="283"/>
          <a:stretch>
            <a:fillRect/>
          </a:stretch>
        </p:blipFill>
        <p:spPr>
          <a:xfrm>
            <a:off x="6191" y="0"/>
            <a:ext cx="12199938" cy="6858000"/>
          </a:xfrm>
        </p:spPr>
      </p:pic>
      <p:grpSp>
        <p:nvGrpSpPr>
          <p:cNvPr id="129" name="Group 128"/>
          <p:cNvGrpSpPr/>
          <p:nvPr/>
        </p:nvGrpSpPr>
        <p:grpSpPr>
          <a:xfrm>
            <a:off x="5506644" y="1458946"/>
            <a:ext cx="1206174" cy="1206488"/>
            <a:chOff x="10914389" y="3398630"/>
            <a:chExt cx="2545697" cy="2546360"/>
          </a:xfrm>
          <a:solidFill>
            <a:schemeClr val="bg1"/>
          </a:solidFill>
        </p:grpSpPr>
        <p:sp>
          <p:nvSpPr>
            <p:cNvPr id="130" name="Freeform 9"/>
            <p:cNvSpPr>
              <a:spLocks noEditPoints="1"/>
            </p:cNvSpPr>
            <p:nvPr/>
          </p:nvSpPr>
          <p:spPr bwMode="auto">
            <a:xfrm>
              <a:off x="10914389" y="3398630"/>
              <a:ext cx="2545697" cy="2546360"/>
            </a:xfrm>
            <a:custGeom>
              <a:avLst/>
              <a:gdLst>
                <a:gd name="T0" fmla="*/ 512 w 1024"/>
                <a:gd name="T1" fmla="*/ 0 h 1024"/>
                <a:gd name="T2" fmla="*/ 0 w 1024"/>
                <a:gd name="T3" fmla="*/ 512 h 1024"/>
                <a:gd name="T4" fmla="*/ 512 w 1024"/>
                <a:gd name="T5" fmla="*/ 1024 h 1024"/>
                <a:gd name="T6" fmla="*/ 1024 w 1024"/>
                <a:gd name="T7" fmla="*/ 512 h 1024"/>
                <a:gd name="T8" fmla="*/ 512 w 1024"/>
                <a:gd name="T9" fmla="*/ 0 h 1024"/>
                <a:gd name="T10" fmla="*/ 512 w 1024"/>
                <a:gd name="T11" fmla="*/ 951 h 1024"/>
                <a:gd name="T12" fmla="*/ 73 w 1024"/>
                <a:gd name="T13" fmla="*/ 512 h 1024"/>
                <a:gd name="T14" fmla="*/ 512 w 1024"/>
                <a:gd name="T15" fmla="*/ 73 h 1024"/>
                <a:gd name="T16" fmla="*/ 951 w 1024"/>
                <a:gd name="T17" fmla="*/ 512 h 1024"/>
                <a:gd name="T18" fmla="*/ 512 w 1024"/>
                <a:gd name="T19" fmla="*/ 951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4" h="1024">
                  <a:moveTo>
                    <a:pt x="512" y="0"/>
                  </a:moveTo>
                  <a:cubicBezTo>
                    <a:pt x="229" y="0"/>
                    <a:pt x="0" y="229"/>
                    <a:pt x="0" y="512"/>
                  </a:cubicBezTo>
                  <a:cubicBezTo>
                    <a:pt x="0" y="795"/>
                    <a:pt x="229" y="1024"/>
                    <a:pt x="512" y="1024"/>
                  </a:cubicBezTo>
                  <a:cubicBezTo>
                    <a:pt x="795" y="1024"/>
                    <a:pt x="1024" y="795"/>
                    <a:pt x="1024" y="512"/>
                  </a:cubicBezTo>
                  <a:cubicBezTo>
                    <a:pt x="1024" y="229"/>
                    <a:pt x="795" y="0"/>
                    <a:pt x="512" y="0"/>
                  </a:cubicBezTo>
                  <a:close/>
                  <a:moveTo>
                    <a:pt x="512" y="951"/>
                  </a:moveTo>
                  <a:cubicBezTo>
                    <a:pt x="270" y="951"/>
                    <a:pt x="73" y="754"/>
                    <a:pt x="73" y="512"/>
                  </a:cubicBezTo>
                  <a:cubicBezTo>
                    <a:pt x="73" y="270"/>
                    <a:pt x="270" y="73"/>
                    <a:pt x="512" y="73"/>
                  </a:cubicBezTo>
                  <a:cubicBezTo>
                    <a:pt x="754" y="73"/>
                    <a:pt x="951" y="270"/>
                    <a:pt x="951" y="512"/>
                  </a:cubicBezTo>
                  <a:cubicBezTo>
                    <a:pt x="951" y="754"/>
                    <a:pt x="754" y="951"/>
                    <a:pt x="512" y="9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21" tIns="45711" rIns="91421" bIns="45711"/>
            <a:lstStyle/>
            <a:p>
              <a:pPr defTabSz="1828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900"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31" name="Group 130"/>
            <p:cNvGrpSpPr/>
            <p:nvPr/>
          </p:nvGrpSpPr>
          <p:grpSpPr>
            <a:xfrm>
              <a:off x="11795226" y="4278110"/>
              <a:ext cx="787195" cy="787400"/>
              <a:chOff x="6350" y="4763"/>
              <a:chExt cx="2898775" cy="2898776"/>
            </a:xfrm>
            <a:grpFill/>
          </p:grpSpPr>
          <p:sp>
            <p:nvSpPr>
              <p:cNvPr id="132" name="Freeform 131"/>
              <p:cNvSpPr/>
              <p:nvPr/>
            </p:nvSpPr>
            <p:spPr bwMode="auto">
              <a:xfrm>
                <a:off x="6350" y="4763"/>
                <a:ext cx="727075" cy="723900"/>
              </a:xfrm>
              <a:custGeom>
                <a:avLst/>
                <a:gdLst>
                  <a:gd name="T0" fmla="*/ 168 w 193"/>
                  <a:gd name="T1" fmla="*/ 0 h 192"/>
                  <a:gd name="T2" fmla="*/ 24 w 193"/>
                  <a:gd name="T3" fmla="*/ 0 h 192"/>
                  <a:gd name="T4" fmla="*/ 0 w 193"/>
                  <a:gd name="T5" fmla="*/ 24 h 192"/>
                  <a:gd name="T6" fmla="*/ 0 w 193"/>
                  <a:gd name="T7" fmla="*/ 168 h 192"/>
                  <a:gd name="T8" fmla="*/ 24 w 193"/>
                  <a:gd name="T9" fmla="*/ 192 h 192"/>
                  <a:gd name="T10" fmla="*/ 168 w 193"/>
                  <a:gd name="T11" fmla="*/ 192 h 192"/>
                  <a:gd name="T12" fmla="*/ 193 w 193"/>
                  <a:gd name="T13" fmla="*/ 168 h 192"/>
                  <a:gd name="T14" fmla="*/ 193 w 193"/>
                  <a:gd name="T15" fmla="*/ 24 h 192"/>
                  <a:gd name="T16" fmla="*/ 168 w 193"/>
                  <a:gd name="T1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3" h="192">
                    <a:moveTo>
                      <a:pt x="168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82"/>
                      <a:pt x="11" y="192"/>
                      <a:pt x="24" y="192"/>
                    </a:cubicBezTo>
                    <a:cubicBezTo>
                      <a:pt x="168" y="192"/>
                      <a:pt x="168" y="192"/>
                      <a:pt x="168" y="192"/>
                    </a:cubicBezTo>
                    <a:cubicBezTo>
                      <a:pt x="182" y="192"/>
                      <a:pt x="193" y="182"/>
                      <a:pt x="193" y="168"/>
                    </a:cubicBezTo>
                    <a:cubicBezTo>
                      <a:pt x="193" y="24"/>
                      <a:pt x="193" y="24"/>
                      <a:pt x="193" y="24"/>
                    </a:cubicBezTo>
                    <a:cubicBezTo>
                      <a:pt x="193" y="11"/>
                      <a:pt x="182" y="0"/>
                      <a:pt x="1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1828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90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3" name="Freeform 132"/>
              <p:cNvSpPr/>
              <p:nvPr/>
            </p:nvSpPr>
            <p:spPr bwMode="auto">
              <a:xfrm>
                <a:off x="6350" y="1093788"/>
                <a:ext cx="727075" cy="722313"/>
              </a:xfrm>
              <a:custGeom>
                <a:avLst/>
                <a:gdLst>
                  <a:gd name="T0" fmla="*/ 168 w 193"/>
                  <a:gd name="T1" fmla="*/ 0 h 192"/>
                  <a:gd name="T2" fmla="*/ 24 w 193"/>
                  <a:gd name="T3" fmla="*/ 0 h 192"/>
                  <a:gd name="T4" fmla="*/ 0 w 193"/>
                  <a:gd name="T5" fmla="*/ 24 h 192"/>
                  <a:gd name="T6" fmla="*/ 0 w 193"/>
                  <a:gd name="T7" fmla="*/ 168 h 192"/>
                  <a:gd name="T8" fmla="*/ 24 w 193"/>
                  <a:gd name="T9" fmla="*/ 192 h 192"/>
                  <a:gd name="T10" fmla="*/ 168 w 193"/>
                  <a:gd name="T11" fmla="*/ 192 h 192"/>
                  <a:gd name="T12" fmla="*/ 193 w 193"/>
                  <a:gd name="T13" fmla="*/ 168 h 192"/>
                  <a:gd name="T14" fmla="*/ 193 w 193"/>
                  <a:gd name="T15" fmla="*/ 24 h 192"/>
                  <a:gd name="T16" fmla="*/ 168 w 193"/>
                  <a:gd name="T1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3" h="192">
                    <a:moveTo>
                      <a:pt x="168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81"/>
                      <a:pt x="11" y="192"/>
                      <a:pt x="24" y="192"/>
                    </a:cubicBezTo>
                    <a:cubicBezTo>
                      <a:pt x="168" y="192"/>
                      <a:pt x="168" y="192"/>
                      <a:pt x="168" y="192"/>
                    </a:cubicBezTo>
                    <a:cubicBezTo>
                      <a:pt x="182" y="192"/>
                      <a:pt x="193" y="181"/>
                      <a:pt x="193" y="168"/>
                    </a:cubicBezTo>
                    <a:cubicBezTo>
                      <a:pt x="193" y="24"/>
                      <a:pt x="193" y="24"/>
                      <a:pt x="193" y="24"/>
                    </a:cubicBezTo>
                    <a:cubicBezTo>
                      <a:pt x="193" y="11"/>
                      <a:pt x="182" y="0"/>
                      <a:pt x="1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1828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90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3" name="Freeform 162"/>
              <p:cNvSpPr/>
              <p:nvPr/>
            </p:nvSpPr>
            <p:spPr bwMode="auto">
              <a:xfrm>
                <a:off x="6350" y="2178051"/>
                <a:ext cx="727075" cy="725488"/>
              </a:xfrm>
              <a:custGeom>
                <a:avLst/>
                <a:gdLst>
                  <a:gd name="T0" fmla="*/ 168 w 193"/>
                  <a:gd name="T1" fmla="*/ 0 h 193"/>
                  <a:gd name="T2" fmla="*/ 24 w 193"/>
                  <a:gd name="T3" fmla="*/ 0 h 193"/>
                  <a:gd name="T4" fmla="*/ 0 w 193"/>
                  <a:gd name="T5" fmla="*/ 25 h 193"/>
                  <a:gd name="T6" fmla="*/ 0 w 193"/>
                  <a:gd name="T7" fmla="*/ 169 h 193"/>
                  <a:gd name="T8" fmla="*/ 24 w 193"/>
                  <a:gd name="T9" fmla="*/ 193 h 193"/>
                  <a:gd name="T10" fmla="*/ 168 w 193"/>
                  <a:gd name="T11" fmla="*/ 193 h 193"/>
                  <a:gd name="T12" fmla="*/ 193 w 193"/>
                  <a:gd name="T13" fmla="*/ 169 h 193"/>
                  <a:gd name="T14" fmla="*/ 193 w 193"/>
                  <a:gd name="T15" fmla="*/ 25 h 193"/>
                  <a:gd name="T16" fmla="*/ 168 w 193"/>
                  <a:gd name="T17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3" h="193">
                    <a:moveTo>
                      <a:pt x="168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0" y="182"/>
                      <a:pt x="11" y="193"/>
                      <a:pt x="24" y="193"/>
                    </a:cubicBezTo>
                    <a:cubicBezTo>
                      <a:pt x="168" y="193"/>
                      <a:pt x="168" y="193"/>
                      <a:pt x="168" y="193"/>
                    </a:cubicBezTo>
                    <a:cubicBezTo>
                      <a:pt x="182" y="193"/>
                      <a:pt x="193" y="182"/>
                      <a:pt x="193" y="169"/>
                    </a:cubicBezTo>
                    <a:cubicBezTo>
                      <a:pt x="193" y="25"/>
                      <a:pt x="193" y="25"/>
                      <a:pt x="193" y="25"/>
                    </a:cubicBezTo>
                    <a:cubicBezTo>
                      <a:pt x="193" y="11"/>
                      <a:pt x="182" y="0"/>
                      <a:pt x="1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1828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90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4" name="Freeform 8"/>
              <p:cNvSpPr/>
              <p:nvPr/>
            </p:nvSpPr>
            <p:spPr bwMode="auto">
              <a:xfrm>
                <a:off x="1095375" y="4763"/>
                <a:ext cx="1809750" cy="723900"/>
              </a:xfrm>
              <a:custGeom>
                <a:avLst/>
                <a:gdLst>
                  <a:gd name="T0" fmla="*/ 457 w 481"/>
                  <a:gd name="T1" fmla="*/ 0 h 192"/>
                  <a:gd name="T2" fmla="*/ 24 w 481"/>
                  <a:gd name="T3" fmla="*/ 0 h 192"/>
                  <a:gd name="T4" fmla="*/ 0 w 481"/>
                  <a:gd name="T5" fmla="*/ 24 h 192"/>
                  <a:gd name="T6" fmla="*/ 0 w 481"/>
                  <a:gd name="T7" fmla="*/ 168 h 192"/>
                  <a:gd name="T8" fmla="*/ 24 w 481"/>
                  <a:gd name="T9" fmla="*/ 192 h 192"/>
                  <a:gd name="T10" fmla="*/ 457 w 481"/>
                  <a:gd name="T11" fmla="*/ 192 h 192"/>
                  <a:gd name="T12" fmla="*/ 481 w 481"/>
                  <a:gd name="T13" fmla="*/ 168 h 192"/>
                  <a:gd name="T14" fmla="*/ 481 w 481"/>
                  <a:gd name="T15" fmla="*/ 24 h 192"/>
                  <a:gd name="T16" fmla="*/ 457 w 481"/>
                  <a:gd name="T1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1" h="192">
                    <a:moveTo>
                      <a:pt x="45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82"/>
                      <a:pt x="11" y="192"/>
                      <a:pt x="24" y="192"/>
                    </a:cubicBezTo>
                    <a:cubicBezTo>
                      <a:pt x="457" y="192"/>
                      <a:pt x="457" y="192"/>
                      <a:pt x="457" y="192"/>
                    </a:cubicBezTo>
                    <a:cubicBezTo>
                      <a:pt x="470" y="192"/>
                      <a:pt x="481" y="182"/>
                      <a:pt x="481" y="168"/>
                    </a:cubicBezTo>
                    <a:cubicBezTo>
                      <a:pt x="481" y="24"/>
                      <a:pt x="481" y="24"/>
                      <a:pt x="481" y="24"/>
                    </a:cubicBezTo>
                    <a:cubicBezTo>
                      <a:pt x="481" y="11"/>
                      <a:pt x="470" y="0"/>
                      <a:pt x="4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1828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90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5" name="Freeform 9"/>
              <p:cNvSpPr/>
              <p:nvPr/>
            </p:nvSpPr>
            <p:spPr bwMode="auto">
              <a:xfrm>
                <a:off x="1095375" y="1093788"/>
                <a:ext cx="1809750" cy="722313"/>
              </a:xfrm>
              <a:custGeom>
                <a:avLst/>
                <a:gdLst>
                  <a:gd name="T0" fmla="*/ 457 w 481"/>
                  <a:gd name="T1" fmla="*/ 0 h 192"/>
                  <a:gd name="T2" fmla="*/ 24 w 481"/>
                  <a:gd name="T3" fmla="*/ 0 h 192"/>
                  <a:gd name="T4" fmla="*/ 0 w 481"/>
                  <a:gd name="T5" fmla="*/ 24 h 192"/>
                  <a:gd name="T6" fmla="*/ 0 w 481"/>
                  <a:gd name="T7" fmla="*/ 168 h 192"/>
                  <a:gd name="T8" fmla="*/ 24 w 481"/>
                  <a:gd name="T9" fmla="*/ 192 h 192"/>
                  <a:gd name="T10" fmla="*/ 457 w 481"/>
                  <a:gd name="T11" fmla="*/ 192 h 192"/>
                  <a:gd name="T12" fmla="*/ 481 w 481"/>
                  <a:gd name="T13" fmla="*/ 168 h 192"/>
                  <a:gd name="T14" fmla="*/ 481 w 481"/>
                  <a:gd name="T15" fmla="*/ 24 h 192"/>
                  <a:gd name="T16" fmla="*/ 457 w 481"/>
                  <a:gd name="T1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1" h="192">
                    <a:moveTo>
                      <a:pt x="45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81"/>
                      <a:pt x="11" y="192"/>
                      <a:pt x="24" y="192"/>
                    </a:cubicBezTo>
                    <a:cubicBezTo>
                      <a:pt x="457" y="192"/>
                      <a:pt x="457" y="192"/>
                      <a:pt x="457" y="192"/>
                    </a:cubicBezTo>
                    <a:cubicBezTo>
                      <a:pt x="470" y="192"/>
                      <a:pt x="481" y="181"/>
                      <a:pt x="481" y="168"/>
                    </a:cubicBezTo>
                    <a:cubicBezTo>
                      <a:pt x="481" y="24"/>
                      <a:pt x="481" y="24"/>
                      <a:pt x="481" y="24"/>
                    </a:cubicBezTo>
                    <a:cubicBezTo>
                      <a:pt x="481" y="11"/>
                      <a:pt x="470" y="0"/>
                      <a:pt x="4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1828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90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6" name="Freeform 10"/>
              <p:cNvSpPr/>
              <p:nvPr/>
            </p:nvSpPr>
            <p:spPr bwMode="auto">
              <a:xfrm>
                <a:off x="1095375" y="2178051"/>
                <a:ext cx="1809750" cy="725488"/>
              </a:xfrm>
              <a:custGeom>
                <a:avLst/>
                <a:gdLst>
                  <a:gd name="T0" fmla="*/ 457 w 481"/>
                  <a:gd name="T1" fmla="*/ 0 h 193"/>
                  <a:gd name="T2" fmla="*/ 24 w 481"/>
                  <a:gd name="T3" fmla="*/ 0 h 193"/>
                  <a:gd name="T4" fmla="*/ 0 w 481"/>
                  <a:gd name="T5" fmla="*/ 25 h 193"/>
                  <a:gd name="T6" fmla="*/ 0 w 481"/>
                  <a:gd name="T7" fmla="*/ 169 h 193"/>
                  <a:gd name="T8" fmla="*/ 24 w 481"/>
                  <a:gd name="T9" fmla="*/ 193 h 193"/>
                  <a:gd name="T10" fmla="*/ 457 w 481"/>
                  <a:gd name="T11" fmla="*/ 193 h 193"/>
                  <a:gd name="T12" fmla="*/ 481 w 481"/>
                  <a:gd name="T13" fmla="*/ 169 h 193"/>
                  <a:gd name="T14" fmla="*/ 481 w 481"/>
                  <a:gd name="T15" fmla="*/ 25 h 193"/>
                  <a:gd name="T16" fmla="*/ 457 w 481"/>
                  <a:gd name="T17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1" h="193">
                    <a:moveTo>
                      <a:pt x="45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0" y="182"/>
                      <a:pt x="11" y="193"/>
                      <a:pt x="24" y="193"/>
                    </a:cubicBezTo>
                    <a:cubicBezTo>
                      <a:pt x="457" y="193"/>
                      <a:pt x="457" y="193"/>
                      <a:pt x="457" y="193"/>
                    </a:cubicBezTo>
                    <a:cubicBezTo>
                      <a:pt x="470" y="193"/>
                      <a:pt x="481" y="182"/>
                      <a:pt x="481" y="169"/>
                    </a:cubicBezTo>
                    <a:cubicBezTo>
                      <a:pt x="481" y="25"/>
                      <a:pt x="481" y="25"/>
                      <a:pt x="481" y="25"/>
                    </a:cubicBezTo>
                    <a:cubicBezTo>
                      <a:pt x="481" y="11"/>
                      <a:pt x="470" y="0"/>
                      <a:pt x="4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1828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900"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62" name="Group 61"/>
          <p:cNvGrpSpPr/>
          <p:nvPr/>
        </p:nvGrpSpPr>
        <p:grpSpPr>
          <a:xfrm>
            <a:off x="2999408" y="360254"/>
            <a:ext cx="6179850" cy="920799"/>
            <a:chOff x="5975053" y="720507"/>
            <a:chExt cx="12359700" cy="1841597"/>
          </a:xfrm>
        </p:grpSpPr>
        <p:sp>
          <p:nvSpPr>
            <p:cNvPr id="64" name="TextBox 63"/>
            <p:cNvSpPr txBox="1"/>
            <p:nvPr/>
          </p:nvSpPr>
          <p:spPr>
            <a:xfrm>
              <a:off x="5975053" y="720507"/>
              <a:ext cx="12359700" cy="1446529"/>
            </a:xfrm>
            <a:prstGeom prst="rect">
              <a:avLst/>
            </a:prstGeom>
            <a:noFill/>
          </p:spPr>
          <p:txBody>
            <a:bodyPr wrap="square" lIns="45711" tIns="22855" rIns="45711" bIns="22855" rtlCol="0"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  <a:sym typeface="+mn-ea"/>
                </a:rPr>
                <a:t>目录</a:t>
              </a:r>
              <a:endParaRPr lang="zh-CN" altLang="id-ID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  <a:sym typeface="+mn-ea"/>
              </a:endParaRPr>
            </a:p>
          </p:txBody>
        </p:sp>
        <p:sp>
          <p:nvSpPr>
            <p:cNvPr id="78" name="Rectangle 77"/>
            <p:cNvSpPr/>
            <p:nvPr/>
          </p:nvSpPr>
          <p:spPr>
            <a:xfrm>
              <a:off x="11412311" y="2470667"/>
              <a:ext cx="1553038" cy="9143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45669" tIns="22836" rIns="45669" bIns="22836" rtlCol="0" anchor="ctr"/>
            <a:lstStyle/>
            <a:p>
              <a:pPr algn="ctr"/>
              <a:endParaRPr lang="en-US" sz="900" dirty="0">
                <a:solidFill>
                  <a:schemeClr val="accent2"/>
                </a:solidFill>
                <a:latin typeface="Open Sans Light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4580997" y="3475626"/>
            <a:ext cx="5525632" cy="500535"/>
            <a:chOff x="6763349" y="5598472"/>
            <a:chExt cx="11051264" cy="1001070"/>
          </a:xfrm>
        </p:grpSpPr>
        <p:sp>
          <p:nvSpPr>
            <p:cNvPr id="101" name="TextBox 100"/>
            <p:cNvSpPr txBox="1"/>
            <p:nvPr/>
          </p:nvSpPr>
          <p:spPr>
            <a:xfrm>
              <a:off x="7758561" y="5762426"/>
              <a:ext cx="10056052" cy="837116"/>
            </a:xfrm>
            <a:prstGeom prst="rect">
              <a:avLst/>
            </a:prstGeom>
            <a:noFill/>
          </p:spPr>
          <p:txBody>
            <a:bodyPr wrap="square" lIns="109709" tIns="54855" rIns="109709" bIns="54855" rtlCol="0">
              <a:spAutoFit/>
            </a:bodyPr>
            <a:lstStyle/>
            <a:p>
              <a:pPr algn="just"/>
              <a:r>
                <a:rPr lang="zh-CN" altLang="en-US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+mn-ea"/>
                </a:rPr>
                <a:t>搜索结果排序规则</a:t>
              </a:r>
            </a:p>
          </p:txBody>
        </p:sp>
        <p:sp>
          <p:nvSpPr>
            <p:cNvPr id="113" name="Round Same Side Corner Rectangle 112"/>
            <p:cNvSpPr/>
            <p:nvPr/>
          </p:nvSpPr>
          <p:spPr>
            <a:xfrm rot="10800000" flipH="1">
              <a:off x="7736447" y="5598472"/>
              <a:ext cx="109697" cy="913591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9" tIns="54855" rIns="109709" bIns="54855" rtlCol="0" anchor="ctr"/>
            <a:lstStyle/>
            <a:p>
              <a:pPr algn="ctr"/>
              <a:endParaRPr lang="bg-BG" sz="900" dirty="0"/>
            </a:p>
          </p:txBody>
        </p:sp>
        <p:sp>
          <p:nvSpPr>
            <p:cNvPr id="120" name="Round Same Side Corner Rectangle 119"/>
            <p:cNvSpPr/>
            <p:nvPr/>
          </p:nvSpPr>
          <p:spPr>
            <a:xfrm rot="10800000" flipH="1">
              <a:off x="7736447" y="5607944"/>
              <a:ext cx="109697" cy="913591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9" tIns="54855" rIns="109709" bIns="54855" rtlCol="0" anchor="ctr"/>
            <a:lstStyle/>
            <a:p>
              <a:pPr algn="ctr"/>
              <a:endParaRPr lang="bg-BG" sz="900"/>
            </a:p>
          </p:txBody>
        </p:sp>
        <p:sp>
          <p:nvSpPr>
            <p:cNvPr id="88" name="Freeform 222"/>
            <p:cNvSpPr>
              <a:spLocks noEditPoints="1"/>
            </p:cNvSpPr>
            <p:nvPr/>
          </p:nvSpPr>
          <p:spPr bwMode="auto">
            <a:xfrm>
              <a:off x="6763349" y="5765073"/>
              <a:ext cx="646914" cy="649763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900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581015" y="4445116"/>
            <a:ext cx="5525296" cy="533330"/>
            <a:chOff x="6746875" y="7169785"/>
            <a:chExt cx="11050592" cy="1066661"/>
          </a:xfrm>
        </p:grpSpPr>
        <p:sp>
          <p:nvSpPr>
            <p:cNvPr id="103" name="TextBox 102"/>
            <p:cNvSpPr txBox="1"/>
            <p:nvPr/>
          </p:nvSpPr>
          <p:spPr>
            <a:xfrm>
              <a:off x="7741415" y="7189785"/>
              <a:ext cx="10056052" cy="1046661"/>
            </a:xfrm>
            <a:prstGeom prst="rect">
              <a:avLst/>
            </a:prstGeom>
            <a:noFill/>
          </p:spPr>
          <p:txBody>
            <a:bodyPr wrap="square" lIns="109709" tIns="54855" rIns="109709" bIns="54855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+mn-ea"/>
                </a:rPr>
                <a:t>搜索结果展现规则</a:t>
              </a:r>
            </a:p>
          </p:txBody>
        </p:sp>
        <p:sp>
          <p:nvSpPr>
            <p:cNvPr id="114" name="Round Same Side Corner Rectangle 113"/>
            <p:cNvSpPr/>
            <p:nvPr/>
          </p:nvSpPr>
          <p:spPr>
            <a:xfrm rot="10800000" flipH="1">
              <a:off x="7741527" y="7169785"/>
              <a:ext cx="109697" cy="913591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9" tIns="54855" rIns="109709" bIns="54855" rtlCol="0" anchor="ctr"/>
            <a:lstStyle/>
            <a:p>
              <a:pPr algn="ctr"/>
              <a:endParaRPr lang="bg-BG" sz="900"/>
            </a:p>
          </p:txBody>
        </p:sp>
        <p:sp>
          <p:nvSpPr>
            <p:cNvPr id="89" name="Freeform 222"/>
            <p:cNvSpPr>
              <a:spLocks noEditPoints="1"/>
            </p:cNvSpPr>
            <p:nvPr/>
          </p:nvSpPr>
          <p:spPr bwMode="auto">
            <a:xfrm>
              <a:off x="6746875" y="7189165"/>
              <a:ext cx="646914" cy="649763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900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580997" y="5324404"/>
            <a:ext cx="5668645" cy="523330"/>
            <a:chOff x="6723979" y="8557517"/>
            <a:chExt cx="11337290" cy="1046659"/>
          </a:xfrm>
        </p:grpSpPr>
        <p:sp>
          <p:nvSpPr>
            <p:cNvPr id="111" name="TextBox 110"/>
            <p:cNvSpPr txBox="1"/>
            <p:nvPr/>
          </p:nvSpPr>
          <p:spPr>
            <a:xfrm>
              <a:off x="7696799" y="8557517"/>
              <a:ext cx="10364470" cy="1046659"/>
            </a:xfrm>
            <a:prstGeom prst="rect">
              <a:avLst/>
            </a:prstGeom>
            <a:noFill/>
          </p:spPr>
          <p:txBody>
            <a:bodyPr wrap="square" lIns="109709" tIns="54855" rIns="109709" bIns="54855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+mn-ea"/>
                </a:rPr>
                <a:t>质量度的优化指南</a:t>
              </a:r>
            </a:p>
          </p:txBody>
        </p:sp>
        <p:sp>
          <p:nvSpPr>
            <p:cNvPr id="115" name="Round Same Side Corner Rectangle 114"/>
            <p:cNvSpPr/>
            <p:nvPr/>
          </p:nvSpPr>
          <p:spPr>
            <a:xfrm rot="10800000" flipH="1">
              <a:off x="7719937" y="8688669"/>
              <a:ext cx="109697" cy="913591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9" tIns="54855" rIns="109709" bIns="54855" rtlCol="0" anchor="ctr"/>
            <a:lstStyle/>
            <a:p>
              <a:pPr algn="ctr"/>
              <a:endParaRPr lang="bg-BG" sz="900"/>
            </a:p>
          </p:txBody>
        </p:sp>
        <p:sp>
          <p:nvSpPr>
            <p:cNvPr id="90" name="Freeform 222"/>
            <p:cNvSpPr>
              <a:spLocks noEditPoints="1"/>
            </p:cNvSpPr>
            <p:nvPr/>
          </p:nvSpPr>
          <p:spPr bwMode="auto">
            <a:xfrm>
              <a:off x="6723979" y="8820398"/>
              <a:ext cx="646914" cy="649763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900"/>
            </a:p>
          </p:txBody>
        </p:sp>
      </p:grpSp>
    </p:spTree>
    <p:extLst>
      <p:ext uri="{BB962C8B-B14F-4D97-AF65-F5344CB8AC3E}">
        <p14:creationId xmlns:p14="http://schemas.microsoft.com/office/powerpoint/2010/main" xmlns="" val="1843275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41779" y="424759"/>
            <a:ext cx="6887526" cy="7213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4235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优化创意，从以下4步着手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53590" y="5887747"/>
            <a:ext cx="10722503" cy="36772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>
              <a:tabLst>
                <a:tab pos="375127" algn="l"/>
              </a:tabLst>
            </a:pPr>
            <a:r>
              <a:rPr sz="2000" spc="-11" dirty="0">
                <a:solidFill>
                  <a:schemeClr val="bg1"/>
                </a:solidFill>
                <a:latin typeface="+mn-ea"/>
                <a:cs typeface="Arial"/>
              </a:rPr>
              <a:t>•	</a:t>
            </a:r>
            <a:r>
              <a:rPr sz="2000" spc="-21" dirty="0">
                <a:solidFill>
                  <a:schemeClr val="bg1"/>
                </a:solidFill>
                <a:latin typeface="+mn-ea"/>
                <a:cs typeface="微软雅黑"/>
              </a:rPr>
              <a:t>有关具体内容这里不详细说明，详情见《搜索推广应用知识第三站：创意之美</a:t>
            </a:r>
            <a:r>
              <a:rPr sz="2000" spc="-26" dirty="0">
                <a:solidFill>
                  <a:schemeClr val="bg1"/>
                </a:solidFill>
                <a:latin typeface="+mn-ea"/>
                <a:cs typeface="微软雅黑"/>
              </a:rPr>
              <a:t>》</a:t>
            </a:r>
            <a:endParaRPr sz="2000" dirty="0">
              <a:solidFill>
                <a:schemeClr val="bg1"/>
              </a:solidFill>
              <a:latin typeface="+mn-ea"/>
              <a:cs typeface="微软雅黑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707263" y="1446219"/>
            <a:ext cx="898652" cy="1011387"/>
          </a:xfrm>
          <a:custGeom>
            <a:avLst/>
            <a:gdLst/>
            <a:ahLst/>
            <a:cxnLst/>
            <a:rect l="l" t="t" r="r" b="b"/>
            <a:pathLst>
              <a:path w="850391" h="957072">
                <a:moveTo>
                  <a:pt x="850391" y="957072"/>
                </a:moveTo>
                <a:lnTo>
                  <a:pt x="0" y="957072"/>
                </a:lnTo>
                <a:lnTo>
                  <a:pt x="425195" y="0"/>
                </a:lnTo>
                <a:lnTo>
                  <a:pt x="850391" y="95707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5" name="object 5"/>
          <p:cNvSpPr/>
          <p:nvPr/>
        </p:nvSpPr>
        <p:spPr>
          <a:xfrm>
            <a:off x="2693050" y="1432154"/>
            <a:ext cx="926755" cy="1039195"/>
          </a:xfrm>
          <a:custGeom>
            <a:avLst/>
            <a:gdLst/>
            <a:ahLst/>
            <a:cxnLst/>
            <a:rect l="l" t="t" r="r" b="b"/>
            <a:pathLst>
              <a:path w="876985" h="983386">
                <a:moveTo>
                  <a:pt x="864285" y="983386"/>
                </a:moveTo>
                <a:lnTo>
                  <a:pt x="12700" y="983386"/>
                </a:lnTo>
                <a:lnTo>
                  <a:pt x="9918" y="983081"/>
                </a:lnTo>
                <a:lnTo>
                  <a:pt x="0" y="970991"/>
                </a:lnTo>
                <a:lnTo>
                  <a:pt x="254" y="968197"/>
                </a:lnTo>
                <a:lnTo>
                  <a:pt x="426885" y="7480"/>
                </a:lnTo>
                <a:lnTo>
                  <a:pt x="437172" y="0"/>
                </a:lnTo>
                <a:lnTo>
                  <a:pt x="439826" y="0"/>
                </a:lnTo>
                <a:lnTo>
                  <a:pt x="426885" y="17792"/>
                </a:lnTo>
                <a:lnTo>
                  <a:pt x="438492" y="43910"/>
                </a:lnTo>
                <a:lnTo>
                  <a:pt x="32243" y="957986"/>
                </a:lnTo>
                <a:lnTo>
                  <a:pt x="12700" y="957986"/>
                </a:lnTo>
                <a:lnTo>
                  <a:pt x="24307" y="975842"/>
                </a:lnTo>
                <a:lnTo>
                  <a:pt x="875840" y="975842"/>
                </a:lnTo>
                <a:lnTo>
                  <a:pt x="875639" y="976388"/>
                </a:lnTo>
                <a:lnTo>
                  <a:pt x="874115" y="978738"/>
                </a:lnTo>
                <a:lnTo>
                  <a:pt x="872108" y="980694"/>
                </a:lnTo>
                <a:lnTo>
                  <a:pt x="869721" y="982167"/>
                </a:lnTo>
                <a:lnTo>
                  <a:pt x="867067" y="983081"/>
                </a:lnTo>
                <a:lnTo>
                  <a:pt x="864285" y="983386"/>
                </a:lnTo>
                <a:close/>
              </a:path>
              <a:path w="876985" h="983386">
                <a:moveTo>
                  <a:pt x="438492" y="43910"/>
                </a:moveTo>
                <a:lnTo>
                  <a:pt x="426885" y="17792"/>
                </a:lnTo>
                <a:lnTo>
                  <a:pt x="450100" y="17792"/>
                </a:lnTo>
                <a:lnTo>
                  <a:pt x="438492" y="43910"/>
                </a:lnTo>
                <a:close/>
              </a:path>
              <a:path w="876985" h="983386">
                <a:moveTo>
                  <a:pt x="852678" y="975842"/>
                </a:moveTo>
                <a:lnTo>
                  <a:pt x="438492" y="43910"/>
                </a:lnTo>
                <a:lnTo>
                  <a:pt x="450100" y="17792"/>
                </a:lnTo>
                <a:lnTo>
                  <a:pt x="454683" y="17792"/>
                </a:lnTo>
                <a:lnTo>
                  <a:pt x="872540" y="957986"/>
                </a:lnTo>
                <a:lnTo>
                  <a:pt x="864285" y="957986"/>
                </a:lnTo>
                <a:lnTo>
                  <a:pt x="852678" y="975842"/>
                </a:lnTo>
                <a:close/>
              </a:path>
              <a:path w="876985" h="983386">
                <a:moveTo>
                  <a:pt x="24307" y="975842"/>
                </a:moveTo>
                <a:lnTo>
                  <a:pt x="12700" y="957986"/>
                </a:lnTo>
                <a:lnTo>
                  <a:pt x="32243" y="957986"/>
                </a:lnTo>
                <a:lnTo>
                  <a:pt x="24307" y="975842"/>
                </a:lnTo>
                <a:close/>
              </a:path>
              <a:path w="876985" h="983386">
                <a:moveTo>
                  <a:pt x="852678" y="975842"/>
                </a:moveTo>
                <a:lnTo>
                  <a:pt x="24307" y="975842"/>
                </a:lnTo>
                <a:lnTo>
                  <a:pt x="32243" y="957986"/>
                </a:lnTo>
                <a:lnTo>
                  <a:pt x="844742" y="957986"/>
                </a:lnTo>
                <a:lnTo>
                  <a:pt x="852678" y="975842"/>
                </a:lnTo>
                <a:close/>
              </a:path>
              <a:path w="876985" h="983386">
                <a:moveTo>
                  <a:pt x="875840" y="975842"/>
                </a:moveTo>
                <a:lnTo>
                  <a:pt x="852678" y="975842"/>
                </a:lnTo>
                <a:lnTo>
                  <a:pt x="864285" y="957986"/>
                </a:lnTo>
                <a:lnTo>
                  <a:pt x="872540" y="957986"/>
                </a:lnTo>
                <a:lnTo>
                  <a:pt x="875893" y="965530"/>
                </a:lnTo>
                <a:lnTo>
                  <a:pt x="876744" y="968197"/>
                </a:lnTo>
                <a:lnTo>
                  <a:pt x="876985" y="970991"/>
                </a:lnTo>
                <a:lnTo>
                  <a:pt x="876604" y="973759"/>
                </a:lnTo>
                <a:lnTo>
                  <a:pt x="875840" y="97584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6" name="object 6"/>
          <p:cNvSpPr/>
          <p:nvPr/>
        </p:nvSpPr>
        <p:spPr>
          <a:xfrm>
            <a:off x="2256324" y="2457605"/>
            <a:ext cx="1800527" cy="1012998"/>
          </a:xfrm>
          <a:custGeom>
            <a:avLst/>
            <a:gdLst/>
            <a:ahLst/>
            <a:cxnLst/>
            <a:rect l="l" t="t" r="r" b="b"/>
            <a:pathLst>
              <a:path w="1703831" h="958596">
                <a:moveTo>
                  <a:pt x="1703832" y="958596"/>
                </a:moveTo>
                <a:lnTo>
                  <a:pt x="0" y="958596"/>
                </a:lnTo>
                <a:lnTo>
                  <a:pt x="426719" y="0"/>
                </a:lnTo>
                <a:lnTo>
                  <a:pt x="1277111" y="0"/>
                </a:lnTo>
                <a:lnTo>
                  <a:pt x="1703832" y="958596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7" name="object 7"/>
          <p:cNvSpPr/>
          <p:nvPr/>
        </p:nvSpPr>
        <p:spPr>
          <a:xfrm>
            <a:off x="2243092" y="2444508"/>
            <a:ext cx="1826670" cy="1039261"/>
          </a:xfrm>
          <a:custGeom>
            <a:avLst/>
            <a:gdLst/>
            <a:ahLst/>
            <a:cxnLst/>
            <a:rect l="l" t="t" r="r" b="b"/>
            <a:pathLst>
              <a:path w="1728571" h="983449">
                <a:moveTo>
                  <a:pt x="1715871" y="983449"/>
                </a:moveTo>
                <a:lnTo>
                  <a:pt x="12700" y="983449"/>
                </a:lnTo>
                <a:lnTo>
                  <a:pt x="9918" y="983145"/>
                </a:lnTo>
                <a:lnTo>
                  <a:pt x="0" y="971054"/>
                </a:lnTo>
                <a:lnTo>
                  <a:pt x="254" y="968260"/>
                </a:lnTo>
                <a:lnTo>
                  <a:pt x="426885" y="7543"/>
                </a:lnTo>
                <a:lnTo>
                  <a:pt x="438492" y="0"/>
                </a:lnTo>
                <a:lnTo>
                  <a:pt x="1290078" y="0"/>
                </a:lnTo>
                <a:lnTo>
                  <a:pt x="450100" y="17856"/>
                </a:lnTo>
                <a:lnTo>
                  <a:pt x="438492" y="25400"/>
                </a:lnTo>
                <a:lnTo>
                  <a:pt x="446747" y="25400"/>
                </a:lnTo>
                <a:lnTo>
                  <a:pt x="32243" y="958049"/>
                </a:lnTo>
                <a:lnTo>
                  <a:pt x="12700" y="958049"/>
                </a:lnTo>
                <a:lnTo>
                  <a:pt x="24307" y="975906"/>
                </a:lnTo>
                <a:lnTo>
                  <a:pt x="1727425" y="975906"/>
                </a:lnTo>
                <a:lnTo>
                  <a:pt x="1727225" y="976452"/>
                </a:lnTo>
                <a:lnTo>
                  <a:pt x="1725701" y="978801"/>
                </a:lnTo>
                <a:lnTo>
                  <a:pt x="1723694" y="980757"/>
                </a:lnTo>
                <a:lnTo>
                  <a:pt x="1721307" y="982230"/>
                </a:lnTo>
                <a:lnTo>
                  <a:pt x="1718665" y="983145"/>
                </a:lnTo>
                <a:lnTo>
                  <a:pt x="1715871" y="983449"/>
                </a:lnTo>
                <a:close/>
              </a:path>
              <a:path w="1728571" h="983449">
                <a:moveTo>
                  <a:pt x="446747" y="25400"/>
                </a:moveTo>
                <a:lnTo>
                  <a:pt x="438492" y="25400"/>
                </a:lnTo>
                <a:lnTo>
                  <a:pt x="450100" y="17856"/>
                </a:lnTo>
                <a:lnTo>
                  <a:pt x="446747" y="25400"/>
                </a:lnTo>
                <a:close/>
              </a:path>
              <a:path w="1728571" h="983449">
                <a:moveTo>
                  <a:pt x="1281823" y="25400"/>
                </a:moveTo>
                <a:lnTo>
                  <a:pt x="446747" y="25400"/>
                </a:lnTo>
                <a:lnTo>
                  <a:pt x="450100" y="17856"/>
                </a:lnTo>
                <a:lnTo>
                  <a:pt x="1278470" y="17856"/>
                </a:lnTo>
                <a:lnTo>
                  <a:pt x="1281823" y="25400"/>
                </a:lnTo>
                <a:close/>
              </a:path>
              <a:path w="1728571" h="983449">
                <a:moveTo>
                  <a:pt x="1704263" y="975906"/>
                </a:moveTo>
                <a:lnTo>
                  <a:pt x="1278470" y="17856"/>
                </a:lnTo>
                <a:lnTo>
                  <a:pt x="1290078" y="25400"/>
                </a:lnTo>
                <a:lnTo>
                  <a:pt x="1309622" y="25400"/>
                </a:lnTo>
                <a:lnTo>
                  <a:pt x="1724126" y="958049"/>
                </a:lnTo>
                <a:lnTo>
                  <a:pt x="1715871" y="958049"/>
                </a:lnTo>
                <a:lnTo>
                  <a:pt x="1704263" y="975906"/>
                </a:lnTo>
                <a:close/>
              </a:path>
              <a:path w="1728571" h="983449">
                <a:moveTo>
                  <a:pt x="1309622" y="25400"/>
                </a:moveTo>
                <a:lnTo>
                  <a:pt x="1290078" y="25400"/>
                </a:lnTo>
                <a:lnTo>
                  <a:pt x="1278470" y="17856"/>
                </a:lnTo>
                <a:lnTo>
                  <a:pt x="1306269" y="17856"/>
                </a:lnTo>
                <a:lnTo>
                  <a:pt x="1309622" y="25400"/>
                </a:lnTo>
                <a:close/>
              </a:path>
              <a:path w="1728571" h="983449">
                <a:moveTo>
                  <a:pt x="24307" y="975906"/>
                </a:moveTo>
                <a:lnTo>
                  <a:pt x="12700" y="958049"/>
                </a:lnTo>
                <a:lnTo>
                  <a:pt x="32243" y="958049"/>
                </a:lnTo>
                <a:lnTo>
                  <a:pt x="24307" y="975906"/>
                </a:lnTo>
                <a:close/>
              </a:path>
              <a:path w="1728571" h="983449">
                <a:moveTo>
                  <a:pt x="1704263" y="975906"/>
                </a:moveTo>
                <a:lnTo>
                  <a:pt x="24307" y="975906"/>
                </a:lnTo>
                <a:lnTo>
                  <a:pt x="32243" y="958049"/>
                </a:lnTo>
                <a:lnTo>
                  <a:pt x="1696327" y="958049"/>
                </a:lnTo>
                <a:lnTo>
                  <a:pt x="1704263" y="975906"/>
                </a:lnTo>
                <a:close/>
              </a:path>
              <a:path w="1728571" h="983449">
                <a:moveTo>
                  <a:pt x="1727425" y="975906"/>
                </a:moveTo>
                <a:lnTo>
                  <a:pt x="1704263" y="975906"/>
                </a:lnTo>
                <a:lnTo>
                  <a:pt x="1715871" y="958049"/>
                </a:lnTo>
                <a:lnTo>
                  <a:pt x="1724126" y="958049"/>
                </a:lnTo>
                <a:lnTo>
                  <a:pt x="1727479" y="965593"/>
                </a:lnTo>
                <a:lnTo>
                  <a:pt x="1728330" y="968260"/>
                </a:lnTo>
                <a:lnTo>
                  <a:pt x="1728571" y="971054"/>
                </a:lnTo>
                <a:lnTo>
                  <a:pt x="1728190" y="973823"/>
                </a:lnTo>
                <a:lnTo>
                  <a:pt x="1727425" y="97590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8" name="object 8"/>
          <p:cNvSpPr/>
          <p:nvPr/>
        </p:nvSpPr>
        <p:spPr>
          <a:xfrm>
            <a:off x="1806998" y="3470605"/>
            <a:ext cx="2699180" cy="1011386"/>
          </a:xfrm>
          <a:custGeom>
            <a:avLst/>
            <a:gdLst/>
            <a:ahLst/>
            <a:cxnLst/>
            <a:rect l="l" t="t" r="r" b="b"/>
            <a:pathLst>
              <a:path w="2554224" h="957071">
                <a:moveTo>
                  <a:pt x="2554224" y="957071"/>
                </a:moveTo>
                <a:lnTo>
                  <a:pt x="0" y="957071"/>
                </a:lnTo>
                <a:lnTo>
                  <a:pt x="425196" y="0"/>
                </a:lnTo>
                <a:lnTo>
                  <a:pt x="2129028" y="0"/>
                </a:lnTo>
                <a:lnTo>
                  <a:pt x="2554224" y="957071"/>
                </a:lnTo>
                <a:close/>
              </a:path>
            </a:pathLst>
          </a:custGeom>
          <a:solidFill>
            <a:srgbClr val="EA5326"/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9" name="object 9"/>
          <p:cNvSpPr/>
          <p:nvPr/>
        </p:nvSpPr>
        <p:spPr>
          <a:xfrm>
            <a:off x="1793135" y="3456928"/>
            <a:ext cx="2726585" cy="1039261"/>
          </a:xfrm>
          <a:custGeom>
            <a:avLst/>
            <a:gdLst/>
            <a:ahLst/>
            <a:cxnLst/>
            <a:rect l="l" t="t" r="r" b="b"/>
            <a:pathLst>
              <a:path w="2580157" h="983449">
                <a:moveTo>
                  <a:pt x="2567457" y="983449"/>
                </a:moveTo>
                <a:lnTo>
                  <a:pt x="12700" y="983449"/>
                </a:lnTo>
                <a:lnTo>
                  <a:pt x="9918" y="983145"/>
                </a:lnTo>
                <a:lnTo>
                  <a:pt x="0" y="971054"/>
                </a:lnTo>
                <a:lnTo>
                  <a:pt x="241" y="968260"/>
                </a:lnTo>
                <a:lnTo>
                  <a:pt x="426885" y="7543"/>
                </a:lnTo>
                <a:lnTo>
                  <a:pt x="438492" y="0"/>
                </a:lnTo>
                <a:lnTo>
                  <a:pt x="2141664" y="0"/>
                </a:lnTo>
                <a:lnTo>
                  <a:pt x="450100" y="17856"/>
                </a:lnTo>
                <a:lnTo>
                  <a:pt x="438492" y="25400"/>
                </a:lnTo>
                <a:lnTo>
                  <a:pt x="446747" y="25400"/>
                </a:lnTo>
                <a:lnTo>
                  <a:pt x="32243" y="958049"/>
                </a:lnTo>
                <a:lnTo>
                  <a:pt x="12700" y="958049"/>
                </a:lnTo>
                <a:lnTo>
                  <a:pt x="24307" y="975906"/>
                </a:lnTo>
                <a:lnTo>
                  <a:pt x="2579014" y="975906"/>
                </a:lnTo>
                <a:lnTo>
                  <a:pt x="2578811" y="976452"/>
                </a:lnTo>
                <a:lnTo>
                  <a:pt x="2577287" y="978801"/>
                </a:lnTo>
                <a:lnTo>
                  <a:pt x="2575280" y="980757"/>
                </a:lnTo>
                <a:lnTo>
                  <a:pt x="2572892" y="982230"/>
                </a:lnTo>
                <a:lnTo>
                  <a:pt x="2570251" y="983145"/>
                </a:lnTo>
                <a:lnTo>
                  <a:pt x="2567457" y="983449"/>
                </a:lnTo>
                <a:close/>
              </a:path>
              <a:path w="2580157" h="983449">
                <a:moveTo>
                  <a:pt x="446747" y="25400"/>
                </a:moveTo>
                <a:lnTo>
                  <a:pt x="438492" y="25400"/>
                </a:lnTo>
                <a:lnTo>
                  <a:pt x="450100" y="17856"/>
                </a:lnTo>
                <a:lnTo>
                  <a:pt x="446747" y="25400"/>
                </a:lnTo>
                <a:close/>
              </a:path>
              <a:path w="2580157" h="983449">
                <a:moveTo>
                  <a:pt x="2133409" y="25400"/>
                </a:moveTo>
                <a:lnTo>
                  <a:pt x="446747" y="25400"/>
                </a:lnTo>
                <a:lnTo>
                  <a:pt x="450100" y="17856"/>
                </a:lnTo>
                <a:lnTo>
                  <a:pt x="2130056" y="17856"/>
                </a:lnTo>
                <a:lnTo>
                  <a:pt x="2133409" y="25400"/>
                </a:lnTo>
                <a:close/>
              </a:path>
              <a:path w="2580157" h="983449">
                <a:moveTo>
                  <a:pt x="2555862" y="975906"/>
                </a:moveTo>
                <a:lnTo>
                  <a:pt x="2130056" y="17856"/>
                </a:lnTo>
                <a:lnTo>
                  <a:pt x="2141664" y="25400"/>
                </a:lnTo>
                <a:lnTo>
                  <a:pt x="2161208" y="25400"/>
                </a:lnTo>
                <a:lnTo>
                  <a:pt x="2575712" y="958049"/>
                </a:lnTo>
                <a:lnTo>
                  <a:pt x="2567457" y="958049"/>
                </a:lnTo>
                <a:lnTo>
                  <a:pt x="2555862" y="975906"/>
                </a:lnTo>
                <a:close/>
              </a:path>
              <a:path w="2580157" h="983449">
                <a:moveTo>
                  <a:pt x="2161208" y="25400"/>
                </a:moveTo>
                <a:lnTo>
                  <a:pt x="2141664" y="25400"/>
                </a:lnTo>
                <a:lnTo>
                  <a:pt x="2130056" y="17856"/>
                </a:lnTo>
                <a:lnTo>
                  <a:pt x="2157855" y="17856"/>
                </a:lnTo>
                <a:lnTo>
                  <a:pt x="2161208" y="25400"/>
                </a:lnTo>
                <a:close/>
              </a:path>
              <a:path w="2580157" h="983449">
                <a:moveTo>
                  <a:pt x="24307" y="975906"/>
                </a:moveTo>
                <a:lnTo>
                  <a:pt x="12700" y="958049"/>
                </a:lnTo>
                <a:lnTo>
                  <a:pt x="32243" y="958049"/>
                </a:lnTo>
                <a:lnTo>
                  <a:pt x="24307" y="975906"/>
                </a:lnTo>
                <a:close/>
              </a:path>
              <a:path w="2580157" h="983449">
                <a:moveTo>
                  <a:pt x="2555862" y="975906"/>
                </a:moveTo>
                <a:lnTo>
                  <a:pt x="24307" y="975906"/>
                </a:lnTo>
                <a:lnTo>
                  <a:pt x="32243" y="958049"/>
                </a:lnTo>
                <a:lnTo>
                  <a:pt x="2547926" y="958049"/>
                </a:lnTo>
                <a:lnTo>
                  <a:pt x="2555862" y="975906"/>
                </a:lnTo>
                <a:close/>
              </a:path>
              <a:path w="2580157" h="983449">
                <a:moveTo>
                  <a:pt x="2579014" y="975906"/>
                </a:moveTo>
                <a:lnTo>
                  <a:pt x="2555862" y="975906"/>
                </a:lnTo>
                <a:lnTo>
                  <a:pt x="2567457" y="958049"/>
                </a:lnTo>
                <a:lnTo>
                  <a:pt x="2575712" y="958049"/>
                </a:lnTo>
                <a:lnTo>
                  <a:pt x="2579065" y="965593"/>
                </a:lnTo>
                <a:lnTo>
                  <a:pt x="2579916" y="968260"/>
                </a:lnTo>
                <a:lnTo>
                  <a:pt x="2580157" y="971054"/>
                </a:lnTo>
                <a:lnTo>
                  <a:pt x="2579789" y="973823"/>
                </a:lnTo>
                <a:lnTo>
                  <a:pt x="2579014" y="97590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10" name="object 10"/>
          <p:cNvSpPr/>
          <p:nvPr/>
        </p:nvSpPr>
        <p:spPr>
          <a:xfrm>
            <a:off x="1356061" y="4481990"/>
            <a:ext cx="3599443" cy="1012998"/>
          </a:xfrm>
          <a:custGeom>
            <a:avLst/>
            <a:gdLst/>
            <a:ahLst/>
            <a:cxnLst/>
            <a:rect l="l" t="t" r="r" b="b"/>
            <a:pathLst>
              <a:path w="3406140" h="958596">
                <a:moveTo>
                  <a:pt x="3406140" y="958596"/>
                </a:moveTo>
                <a:lnTo>
                  <a:pt x="0" y="958596"/>
                </a:lnTo>
                <a:lnTo>
                  <a:pt x="426719" y="0"/>
                </a:lnTo>
                <a:lnTo>
                  <a:pt x="2980944" y="0"/>
                </a:lnTo>
                <a:lnTo>
                  <a:pt x="3406140" y="958596"/>
                </a:lnTo>
                <a:close/>
              </a:path>
            </a:pathLst>
          </a:custGeom>
          <a:solidFill>
            <a:srgbClr val="FF0000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11" name="object 11"/>
          <p:cNvSpPr/>
          <p:nvPr/>
        </p:nvSpPr>
        <p:spPr>
          <a:xfrm>
            <a:off x="1343179" y="4469349"/>
            <a:ext cx="3626499" cy="1039261"/>
          </a:xfrm>
          <a:custGeom>
            <a:avLst/>
            <a:gdLst/>
            <a:ahLst/>
            <a:cxnLst/>
            <a:rect l="l" t="t" r="r" b="b"/>
            <a:pathLst>
              <a:path w="3431743" h="983449">
                <a:moveTo>
                  <a:pt x="3419043" y="983449"/>
                </a:moveTo>
                <a:lnTo>
                  <a:pt x="12700" y="983449"/>
                </a:lnTo>
                <a:lnTo>
                  <a:pt x="9918" y="983145"/>
                </a:lnTo>
                <a:lnTo>
                  <a:pt x="0" y="971054"/>
                </a:lnTo>
                <a:lnTo>
                  <a:pt x="241" y="968260"/>
                </a:lnTo>
                <a:lnTo>
                  <a:pt x="426885" y="7543"/>
                </a:lnTo>
                <a:lnTo>
                  <a:pt x="438492" y="0"/>
                </a:lnTo>
                <a:lnTo>
                  <a:pt x="2993250" y="0"/>
                </a:lnTo>
                <a:lnTo>
                  <a:pt x="450100" y="17856"/>
                </a:lnTo>
                <a:lnTo>
                  <a:pt x="438492" y="25400"/>
                </a:lnTo>
                <a:lnTo>
                  <a:pt x="446747" y="25400"/>
                </a:lnTo>
                <a:lnTo>
                  <a:pt x="32243" y="958049"/>
                </a:lnTo>
                <a:lnTo>
                  <a:pt x="12700" y="958049"/>
                </a:lnTo>
                <a:lnTo>
                  <a:pt x="24307" y="975906"/>
                </a:lnTo>
                <a:lnTo>
                  <a:pt x="3430600" y="975906"/>
                </a:lnTo>
                <a:lnTo>
                  <a:pt x="3430397" y="976452"/>
                </a:lnTo>
                <a:lnTo>
                  <a:pt x="3428873" y="978801"/>
                </a:lnTo>
                <a:lnTo>
                  <a:pt x="3426866" y="980757"/>
                </a:lnTo>
                <a:lnTo>
                  <a:pt x="3424478" y="982230"/>
                </a:lnTo>
                <a:lnTo>
                  <a:pt x="3421837" y="983145"/>
                </a:lnTo>
                <a:lnTo>
                  <a:pt x="3419043" y="983449"/>
                </a:lnTo>
                <a:close/>
              </a:path>
              <a:path w="3431743" h="983449">
                <a:moveTo>
                  <a:pt x="446747" y="25400"/>
                </a:moveTo>
                <a:lnTo>
                  <a:pt x="438492" y="25400"/>
                </a:lnTo>
                <a:lnTo>
                  <a:pt x="450100" y="17856"/>
                </a:lnTo>
                <a:lnTo>
                  <a:pt x="446747" y="25400"/>
                </a:lnTo>
                <a:close/>
              </a:path>
              <a:path w="3431743" h="983449">
                <a:moveTo>
                  <a:pt x="2984995" y="25400"/>
                </a:moveTo>
                <a:lnTo>
                  <a:pt x="446747" y="25400"/>
                </a:lnTo>
                <a:lnTo>
                  <a:pt x="450100" y="17856"/>
                </a:lnTo>
                <a:lnTo>
                  <a:pt x="2981642" y="17856"/>
                </a:lnTo>
                <a:lnTo>
                  <a:pt x="2984995" y="25400"/>
                </a:lnTo>
                <a:close/>
              </a:path>
              <a:path w="3431743" h="983449">
                <a:moveTo>
                  <a:pt x="3407448" y="975906"/>
                </a:moveTo>
                <a:lnTo>
                  <a:pt x="2981642" y="17856"/>
                </a:lnTo>
                <a:lnTo>
                  <a:pt x="2993250" y="25400"/>
                </a:lnTo>
                <a:lnTo>
                  <a:pt x="3012794" y="25400"/>
                </a:lnTo>
                <a:lnTo>
                  <a:pt x="3427298" y="958049"/>
                </a:lnTo>
                <a:lnTo>
                  <a:pt x="3419043" y="958049"/>
                </a:lnTo>
                <a:lnTo>
                  <a:pt x="3407448" y="975906"/>
                </a:lnTo>
                <a:close/>
              </a:path>
              <a:path w="3431743" h="983449">
                <a:moveTo>
                  <a:pt x="3012794" y="25400"/>
                </a:moveTo>
                <a:lnTo>
                  <a:pt x="2993250" y="25400"/>
                </a:lnTo>
                <a:lnTo>
                  <a:pt x="2981642" y="17856"/>
                </a:lnTo>
                <a:lnTo>
                  <a:pt x="3009441" y="17856"/>
                </a:lnTo>
                <a:lnTo>
                  <a:pt x="3012794" y="25400"/>
                </a:lnTo>
                <a:close/>
              </a:path>
              <a:path w="3431743" h="983449">
                <a:moveTo>
                  <a:pt x="24307" y="975906"/>
                </a:moveTo>
                <a:lnTo>
                  <a:pt x="12700" y="958049"/>
                </a:lnTo>
                <a:lnTo>
                  <a:pt x="32243" y="958049"/>
                </a:lnTo>
                <a:lnTo>
                  <a:pt x="24307" y="975906"/>
                </a:lnTo>
                <a:close/>
              </a:path>
              <a:path w="3431743" h="983449">
                <a:moveTo>
                  <a:pt x="3407448" y="975906"/>
                </a:moveTo>
                <a:lnTo>
                  <a:pt x="24307" y="975906"/>
                </a:lnTo>
                <a:lnTo>
                  <a:pt x="32243" y="958049"/>
                </a:lnTo>
                <a:lnTo>
                  <a:pt x="3399511" y="958049"/>
                </a:lnTo>
                <a:lnTo>
                  <a:pt x="3407448" y="975906"/>
                </a:lnTo>
                <a:close/>
              </a:path>
              <a:path w="3431743" h="983449">
                <a:moveTo>
                  <a:pt x="3430600" y="975906"/>
                </a:moveTo>
                <a:lnTo>
                  <a:pt x="3407448" y="975906"/>
                </a:lnTo>
                <a:lnTo>
                  <a:pt x="3419043" y="958049"/>
                </a:lnTo>
                <a:lnTo>
                  <a:pt x="3427298" y="958049"/>
                </a:lnTo>
                <a:lnTo>
                  <a:pt x="3430651" y="965593"/>
                </a:lnTo>
                <a:lnTo>
                  <a:pt x="3431501" y="968260"/>
                </a:lnTo>
                <a:lnTo>
                  <a:pt x="3431743" y="971054"/>
                </a:lnTo>
                <a:lnTo>
                  <a:pt x="3431374" y="973823"/>
                </a:lnTo>
                <a:lnTo>
                  <a:pt x="3430600" y="97590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12" name="object 12"/>
          <p:cNvSpPr txBox="1"/>
          <p:nvPr/>
        </p:nvSpPr>
        <p:spPr>
          <a:xfrm>
            <a:off x="2874176" y="2078468"/>
            <a:ext cx="564342" cy="3355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2114" b="1" spc="-5" dirty="0">
                <a:latin typeface="微软雅黑"/>
                <a:cs typeface="微软雅黑"/>
              </a:rPr>
              <a:t>吸</a:t>
            </a:r>
            <a:r>
              <a:rPr sz="2114" b="1" dirty="0">
                <a:latin typeface="微软雅黑"/>
                <a:cs typeface="微软雅黑"/>
              </a:rPr>
              <a:t>引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2835327" y="3021666"/>
            <a:ext cx="564342" cy="3355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2114" b="1" spc="-5" dirty="0">
                <a:latin typeface="微软雅黑"/>
                <a:cs typeface="微软雅黑"/>
              </a:rPr>
              <a:t>相</a:t>
            </a:r>
            <a:r>
              <a:rPr sz="2114" b="1" dirty="0">
                <a:latin typeface="微软雅黑"/>
                <a:cs typeface="微软雅黑"/>
              </a:rPr>
              <a:t>关</a:t>
            </a:r>
            <a:endParaRPr sz="2114" dirty="0">
              <a:latin typeface="微软雅黑"/>
              <a:cs typeface="微软雅黑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835327" y="4030184"/>
            <a:ext cx="564342" cy="3355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2114" b="1" spc="-5" dirty="0">
                <a:latin typeface="微软雅黑"/>
                <a:cs typeface="微软雅黑"/>
              </a:rPr>
              <a:t>通</a:t>
            </a:r>
            <a:r>
              <a:rPr sz="2114" b="1" dirty="0">
                <a:latin typeface="微软雅黑"/>
                <a:cs typeface="微软雅黑"/>
              </a:rPr>
              <a:t>顺</a:t>
            </a:r>
            <a:endParaRPr sz="2114" dirty="0">
              <a:latin typeface="微软雅黑"/>
              <a:cs typeface="微软雅黑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797062" y="5093615"/>
            <a:ext cx="564342" cy="3355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2114" b="1" spc="-5" dirty="0">
                <a:latin typeface="微软雅黑"/>
                <a:cs typeface="微软雅黑"/>
              </a:rPr>
              <a:t>飘</a:t>
            </a:r>
            <a:r>
              <a:rPr sz="2114" b="1" dirty="0">
                <a:latin typeface="微软雅黑"/>
                <a:cs typeface="微软雅黑"/>
              </a:rPr>
              <a:t>红</a:t>
            </a:r>
            <a:endParaRPr sz="2114" dirty="0">
              <a:latin typeface="微软雅黑"/>
              <a:cs typeface="微软雅黑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489127" y="5093615"/>
            <a:ext cx="1310918" cy="3355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2000" b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基本要求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5381761" y="2749667"/>
            <a:ext cx="2925722" cy="59319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2000" b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稍高要求</a:t>
            </a:r>
          </a:p>
          <a:p>
            <a:pPr marL="13421"/>
            <a:r>
              <a:rPr sz="1902" b="1" dirty="0">
                <a:solidFill>
                  <a:schemeClr val="bg1"/>
                </a:solidFill>
                <a:latin typeface="微软雅黑"/>
                <a:cs typeface="微软雅黑"/>
              </a:rPr>
              <a:t>有参考依据，用心即可达到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5381761" y="1831711"/>
            <a:ext cx="4133589" cy="59319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2000" b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高要求</a:t>
            </a:r>
          </a:p>
          <a:p>
            <a:pPr marL="13421"/>
            <a:r>
              <a:rPr sz="1902" b="1" dirty="0">
                <a:solidFill>
                  <a:schemeClr val="bg1"/>
                </a:solidFill>
                <a:latin typeface="微软雅黑"/>
                <a:cs typeface="微软雅黑"/>
              </a:rPr>
              <a:t>没有统一的标准，需不断尝试各种方法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5381761" y="3859729"/>
            <a:ext cx="2201002" cy="59319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2000" b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基本要求</a:t>
            </a:r>
          </a:p>
          <a:p>
            <a:pPr marL="13421"/>
            <a:r>
              <a:rPr sz="1902" b="1" dirty="0">
                <a:solidFill>
                  <a:schemeClr val="bg1"/>
                </a:solidFill>
                <a:latin typeface="微软雅黑"/>
                <a:cs typeface="微软雅黑"/>
              </a:rPr>
              <a:t>要看账户结构好不好</a:t>
            </a:r>
          </a:p>
        </p:txBody>
      </p:sp>
    </p:spTree>
    <p:extLst>
      <p:ext uri="{BB962C8B-B14F-4D97-AF65-F5344CB8AC3E}">
        <p14:creationId xmlns:p14="http://schemas.microsoft.com/office/powerpoint/2010/main" xmlns="" val="3923577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-130894" y="395520"/>
            <a:ext cx="8661246" cy="9618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905942">
              <a:lnSpc>
                <a:spcPts val="5575"/>
              </a:lnSpc>
            </a:pPr>
            <a:r>
              <a:rPr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优化目标网页相关性</a:t>
            </a:r>
          </a:p>
        </p:txBody>
      </p:sp>
      <p:sp>
        <p:nvSpPr>
          <p:cNvPr id="3" name="object 3"/>
          <p:cNvSpPr/>
          <p:nvPr/>
        </p:nvSpPr>
        <p:spPr>
          <a:xfrm>
            <a:off x="7115157" y="2316031"/>
            <a:ext cx="683653" cy="381685"/>
          </a:xfrm>
          <a:custGeom>
            <a:avLst/>
            <a:gdLst/>
            <a:ahLst/>
            <a:cxnLst/>
            <a:rect l="l" t="t" r="r" b="b"/>
            <a:pathLst>
              <a:path w="646938" h="361187">
                <a:moveTo>
                  <a:pt x="542330" y="320560"/>
                </a:moveTo>
                <a:lnTo>
                  <a:pt x="0" y="33680"/>
                </a:lnTo>
                <a:lnTo>
                  <a:pt x="17818" y="0"/>
                </a:lnTo>
                <a:lnTo>
                  <a:pt x="560137" y="286880"/>
                </a:lnTo>
                <a:lnTo>
                  <a:pt x="580097" y="318993"/>
                </a:lnTo>
                <a:lnTo>
                  <a:pt x="542330" y="320560"/>
                </a:lnTo>
                <a:close/>
              </a:path>
              <a:path w="646938" h="361187">
                <a:moveTo>
                  <a:pt x="646416" y="353504"/>
                </a:moveTo>
                <a:lnTo>
                  <a:pt x="604608" y="353504"/>
                </a:lnTo>
                <a:lnTo>
                  <a:pt x="622414" y="319824"/>
                </a:lnTo>
                <a:lnTo>
                  <a:pt x="560137" y="286880"/>
                </a:lnTo>
                <a:lnTo>
                  <a:pt x="527481" y="234340"/>
                </a:lnTo>
                <a:lnTo>
                  <a:pt x="525970" y="231381"/>
                </a:lnTo>
                <a:lnTo>
                  <a:pt x="525018" y="228206"/>
                </a:lnTo>
                <a:lnTo>
                  <a:pt x="524611" y="224904"/>
                </a:lnTo>
                <a:lnTo>
                  <a:pt x="524802" y="221589"/>
                </a:lnTo>
                <a:lnTo>
                  <a:pt x="543039" y="205244"/>
                </a:lnTo>
                <a:lnTo>
                  <a:pt x="546353" y="205422"/>
                </a:lnTo>
                <a:lnTo>
                  <a:pt x="646416" y="353504"/>
                </a:lnTo>
                <a:close/>
              </a:path>
              <a:path w="646938" h="361187">
                <a:moveTo>
                  <a:pt x="580097" y="318993"/>
                </a:moveTo>
                <a:lnTo>
                  <a:pt x="560137" y="286880"/>
                </a:lnTo>
                <a:lnTo>
                  <a:pt x="618284" y="317639"/>
                </a:lnTo>
                <a:lnTo>
                  <a:pt x="612724" y="317639"/>
                </a:lnTo>
                <a:lnTo>
                  <a:pt x="580097" y="318993"/>
                </a:lnTo>
                <a:close/>
              </a:path>
              <a:path w="646938" h="361187">
                <a:moveTo>
                  <a:pt x="597331" y="346722"/>
                </a:moveTo>
                <a:lnTo>
                  <a:pt x="580097" y="318993"/>
                </a:lnTo>
                <a:lnTo>
                  <a:pt x="612724" y="317639"/>
                </a:lnTo>
                <a:lnTo>
                  <a:pt x="597331" y="346722"/>
                </a:lnTo>
                <a:close/>
              </a:path>
              <a:path w="646938" h="361187">
                <a:moveTo>
                  <a:pt x="608194" y="346722"/>
                </a:moveTo>
                <a:lnTo>
                  <a:pt x="597331" y="346722"/>
                </a:lnTo>
                <a:lnTo>
                  <a:pt x="612724" y="317639"/>
                </a:lnTo>
                <a:lnTo>
                  <a:pt x="618284" y="317639"/>
                </a:lnTo>
                <a:lnTo>
                  <a:pt x="622414" y="319824"/>
                </a:lnTo>
                <a:lnTo>
                  <a:pt x="608194" y="346722"/>
                </a:lnTo>
                <a:close/>
              </a:path>
              <a:path w="646938" h="361187">
                <a:moveTo>
                  <a:pt x="604608" y="353504"/>
                </a:moveTo>
                <a:lnTo>
                  <a:pt x="542330" y="320560"/>
                </a:lnTo>
                <a:lnTo>
                  <a:pt x="580097" y="318993"/>
                </a:lnTo>
                <a:lnTo>
                  <a:pt x="597331" y="346722"/>
                </a:lnTo>
                <a:lnTo>
                  <a:pt x="608194" y="346722"/>
                </a:lnTo>
                <a:lnTo>
                  <a:pt x="604608" y="353504"/>
                </a:lnTo>
                <a:close/>
              </a:path>
              <a:path w="646938" h="361187">
                <a:moveTo>
                  <a:pt x="482092" y="361187"/>
                </a:moveTo>
                <a:lnTo>
                  <a:pt x="462267" y="342950"/>
                </a:lnTo>
                <a:lnTo>
                  <a:pt x="462419" y="339636"/>
                </a:lnTo>
                <a:lnTo>
                  <a:pt x="542330" y="320560"/>
                </a:lnTo>
                <a:lnTo>
                  <a:pt x="604608" y="353504"/>
                </a:lnTo>
                <a:lnTo>
                  <a:pt x="646416" y="353504"/>
                </a:lnTo>
                <a:lnTo>
                  <a:pt x="646938" y="354342"/>
                </a:lnTo>
                <a:lnTo>
                  <a:pt x="482092" y="36118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4" name="object 4"/>
          <p:cNvSpPr txBox="1"/>
          <p:nvPr/>
        </p:nvSpPr>
        <p:spPr>
          <a:xfrm>
            <a:off x="787412" y="1632015"/>
            <a:ext cx="10548033" cy="115686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2000" b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即创意中的卖点，要能在访问URL链接的网页中找到</a:t>
            </a:r>
          </a:p>
          <a:p>
            <a:pPr>
              <a:lnSpc>
                <a:spcPts val="1057"/>
              </a:lnSpc>
            </a:pPr>
            <a:endParaRPr sz="1057" dirty="0"/>
          </a:p>
          <a:p>
            <a:pPr marL="154346"/>
            <a:r>
              <a:rPr sz="1600" b="1" spc="-11" dirty="0">
                <a:solidFill>
                  <a:schemeClr val="bg1"/>
                </a:solidFill>
                <a:latin typeface="+mj-ea"/>
                <a:ea typeface="+mj-ea"/>
                <a:cs typeface="Arial"/>
              </a:rPr>
              <a:t>• </a:t>
            </a:r>
            <a:r>
              <a:rPr sz="1600" b="1" spc="63" dirty="0">
                <a:solidFill>
                  <a:schemeClr val="bg1"/>
                </a:solidFill>
                <a:latin typeface="+mj-ea"/>
                <a:ea typeface="+mj-ea"/>
                <a:cs typeface="Arial"/>
              </a:rPr>
              <a:t> </a:t>
            </a:r>
            <a:r>
              <a:rPr sz="1600" b="1" spc="-16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当网民被创意的卖点吸引点进网页，却无法找到相应的内容时，大部分人会离开网</a:t>
            </a:r>
            <a:r>
              <a:rPr sz="1600" b="1" spc="-21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站</a:t>
            </a:r>
            <a:endParaRPr sz="1600" b="1" dirty="0">
              <a:solidFill>
                <a:schemeClr val="bg1"/>
              </a:solidFill>
              <a:latin typeface="+mj-ea"/>
              <a:ea typeface="+mj-ea"/>
              <a:cs typeface="微软雅黑"/>
            </a:endParaRPr>
          </a:p>
          <a:p>
            <a:pPr>
              <a:lnSpc>
                <a:spcPts val="528"/>
              </a:lnSpc>
              <a:spcBef>
                <a:spcPts val="22"/>
              </a:spcBef>
            </a:pPr>
            <a:endParaRPr sz="16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ts val="1057"/>
              </a:lnSpc>
            </a:pPr>
            <a:endParaRPr sz="16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marR="13421" algn="r"/>
            <a:r>
              <a:rPr sz="1600" b="1" spc="-16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因此，不建议进行虚假的夸大宣传</a:t>
            </a:r>
            <a:r>
              <a:rPr sz="1600" b="1" spc="-21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！</a:t>
            </a:r>
            <a:endParaRPr sz="1600" b="1" dirty="0">
              <a:solidFill>
                <a:schemeClr val="bg1"/>
              </a:solidFill>
              <a:latin typeface="+mj-ea"/>
              <a:ea typeface="+mj-ea"/>
              <a:cs typeface="微软雅黑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128580" y="3002058"/>
            <a:ext cx="7271258" cy="10097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6" name="object 6"/>
          <p:cNvSpPr/>
          <p:nvPr/>
        </p:nvSpPr>
        <p:spPr>
          <a:xfrm>
            <a:off x="1128580" y="3032148"/>
            <a:ext cx="6882426" cy="609570"/>
          </a:xfrm>
          <a:custGeom>
            <a:avLst/>
            <a:gdLst/>
            <a:ahLst/>
            <a:cxnLst/>
            <a:rect l="l" t="t" r="r" b="b"/>
            <a:pathLst>
              <a:path w="6512814" h="576834">
                <a:moveTo>
                  <a:pt x="6512814" y="576834"/>
                </a:moveTo>
                <a:lnTo>
                  <a:pt x="0" y="576834"/>
                </a:lnTo>
                <a:lnTo>
                  <a:pt x="0" y="0"/>
                </a:lnTo>
                <a:lnTo>
                  <a:pt x="6512814" y="0"/>
                </a:lnTo>
                <a:lnTo>
                  <a:pt x="6512814" y="4762"/>
                </a:lnTo>
                <a:lnTo>
                  <a:pt x="9525" y="4762"/>
                </a:lnTo>
                <a:lnTo>
                  <a:pt x="4762" y="9525"/>
                </a:lnTo>
                <a:lnTo>
                  <a:pt x="9525" y="9525"/>
                </a:lnTo>
                <a:lnTo>
                  <a:pt x="9525" y="567309"/>
                </a:lnTo>
                <a:lnTo>
                  <a:pt x="4762" y="567309"/>
                </a:lnTo>
                <a:lnTo>
                  <a:pt x="9525" y="572071"/>
                </a:lnTo>
                <a:lnTo>
                  <a:pt x="6512814" y="572071"/>
                </a:lnTo>
                <a:lnTo>
                  <a:pt x="6512814" y="576834"/>
                </a:lnTo>
                <a:close/>
              </a:path>
              <a:path w="6512814" h="576834">
                <a:moveTo>
                  <a:pt x="9525" y="9525"/>
                </a:moveTo>
                <a:lnTo>
                  <a:pt x="4762" y="9525"/>
                </a:lnTo>
                <a:lnTo>
                  <a:pt x="9525" y="4762"/>
                </a:lnTo>
                <a:lnTo>
                  <a:pt x="9525" y="9525"/>
                </a:lnTo>
                <a:close/>
              </a:path>
              <a:path w="6512814" h="576834">
                <a:moveTo>
                  <a:pt x="6503289" y="9525"/>
                </a:moveTo>
                <a:lnTo>
                  <a:pt x="9525" y="9525"/>
                </a:lnTo>
                <a:lnTo>
                  <a:pt x="9525" y="4762"/>
                </a:lnTo>
                <a:lnTo>
                  <a:pt x="6503289" y="4762"/>
                </a:lnTo>
                <a:lnTo>
                  <a:pt x="6503289" y="9525"/>
                </a:lnTo>
                <a:close/>
              </a:path>
              <a:path w="6512814" h="576834">
                <a:moveTo>
                  <a:pt x="6503289" y="572071"/>
                </a:moveTo>
                <a:lnTo>
                  <a:pt x="6503289" y="4762"/>
                </a:lnTo>
                <a:lnTo>
                  <a:pt x="6508051" y="9525"/>
                </a:lnTo>
                <a:lnTo>
                  <a:pt x="6512814" y="9525"/>
                </a:lnTo>
                <a:lnTo>
                  <a:pt x="6512814" y="567309"/>
                </a:lnTo>
                <a:lnTo>
                  <a:pt x="6508051" y="567309"/>
                </a:lnTo>
                <a:lnTo>
                  <a:pt x="6503289" y="572071"/>
                </a:lnTo>
                <a:close/>
              </a:path>
              <a:path w="6512814" h="576834">
                <a:moveTo>
                  <a:pt x="6512814" y="9525"/>
                </a:moveTo>
                <a:lnTo>
                  <a:pt x="6508051" y="9525"/>
                </a:lnTo>
                <a:lnTo>
                  <a:pt x="6503289" y="4762"/>
                </a:lnTo>
                <a:lnTo>
                  <a:pt x="6512814" y="4762"/>
                </a:lnTo>
                <a:lnTo>
                  <a:pt x="6512814" y="9525"/>
                </a:lnTo>
                <a:close/>
              </a:path>
              <a:path w="6512814" h="576834">
                <a:moveTo>
                  <a:pt x="9525" y="572071"/>
                </a:moveTo>
                <a:lnTo>
                  <a:pt x="4762" y="567309"/>
                </a:lnTo>
                <a:lnTo>
                  <a:pt x="9525" y="567309"/>
                </a:lnTo>
                <a:lnTo>
                  <a:pt x="9525" y="572071"/>
                </a:lnTo>
                <a:close/>
              </a:path>
              <a:path w="6512814" h="576834">
                <a:moveTo>
                  <a:pt x="6503289" y="572071"/>
                </a:moveTo>
                <a:lnTo>
                  <a:pt x="9525" y="572071"/>
                </a:lnTo>
                <a:lnTo>
                  <a:pt x="9525" y="567309"/>
                </a:lnTo>
                <a:lnTo>
                  <a:pt x="6503289" y="567309"/>
                </a:lnTo>
                <a:lnTo>
                  <a:pt x="6503289" y="572071"/>
                </a:lnTo>
                <a:close/>
              </a:path>
              <a:path w="6512814" h="576834">
                <a:moveTo>
                  <a:pt x="6512814" y="572071"/>
                </a:moveTo>
                <a:lnTo>
                  <a:pt x="6503289" y="572071"/>
                </a:lnTo>
                <a:lnTo>
                  <a:pt x="6508051" y="567309"/>
                </a:lnTo>
                <a:lnTo>
                  <a:pt x="6512814" y="567309"/>
                </a:lnTo>
                <a:lnTo>
                  <a:pt x="6512814" y="572071"/>
                </a:lnTo>
                <a:close/>
              </a:path>
            </a:pathLst>
          </a:custGeom>
          <a:solidFill>
            <a:srgbClr val="8EB4E2"/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7" name="object 7"/>
          <p:cNvSpPr/>
          <p:nvPr/>
        </p:nvSpPr>
        <p:spPr>
          <a:xfrm>
            <a:off x="4258766" y="3018407"/>
            <a:ext cx="1382180" cy="398426"/>
          </a:xfrm>
          <a:custGeom>
            <a:avLst/>
            <a:gdLst/>
            <a:ahLst/>
            <a:cxnLst/>
            <a:rect l="l" t="t" r="r" b="b"/>
            <a:pathLst>
              <a:path w="1167002" h="379437">
                <a:moveTo>
                  <a:pt x="1147952" y="379437"/>
                </a:moveTo>
                <a:lnTo>
                  <a:pt x="19050" y="379437"/>
                </a:lnTo>
                <a:lnTo>
                  <a:pt x="15735" y="379145"/>
                </a:lnTo>
                <a:lnTo>
                  <a:pt x="0" y="360387"/>
                </a:lnTo>
                <a:lnTo>
                  <a:pt x="0" y="19049"/>
                </a:lnTo>
                <a:lnTo>
                  <a:pt x="19050" y="0"/>
                </a:lnTo>
                <a:lnTo>
                  <a:pt x="1147952" y="0"/>
                </a:lnTo>
                <a:lnTo>
                  <a:pt x="1167002" y="19049"/>
                </a:lnTo>
                <a:lnTo>
                  <a:pt x="38100" y="19049"/>
                </a:lnTo>
                <a:lnTo>
                  <a:pt x="19050" y="38099"/>
                </a:lnTo>
                <a:lnTo>
                  <a:pt x="38100" y="38099"/>
                </a:lnTo>
                <a:lnTo>
                  <a:pt x="38100" y="341337"/>
                </a:lnTo>
                <a:lnTo>
                  <a:pt x="19050" y="341337"/>
                </a:lnTo>
                <a:lnTo>
                  <a:pt x="38100" y="360387"/>
                </a:lnTo>
                <a:lnTo>
                  <a:pt x="1167002" y="360387"/>
                </a:lnTo>
                <a:lnTo>
                  <a:pt x="1166710" y="363689"/>
                </a:lnTo>
                <a:lnTo>
                  <a:pt x="1151254" y="379145"/>
                </a:lnTo>
                <a:lnTo>
                  <a:pt x="1147952" y="379437"/>
                </a:lnTo>
                <a:close/>
              </a:path>
              <a:path w="1167002" h="379437">
                <a:moveTo>
                  <a:pt x="38100" y="38099"/>
                </a:moveTo>
                <a:lnTo>
                  <a:pt x="19050" y="38099"/>
                </a:lnTo>
                <a:lnTo>
                  <a:pt x="38100" y="19049"/>
                </a:lnTo>
                <a:lnTo>
                  <a:pt x="38100" y="38099"/>
                </a:lnTo>
                <a:close/>
              </a:path>
              <a:path w="1167002" h="379437">
                <a:moveTo>
                  <a:pt x="1128902" y="38099"/>
                </a:moveTo>
                <a:lnTo>
                  <a:pt x="38100" y="38099"/>
                </a:lnTo>
                <a:lnTo>
                  <a:pt x="38100" y="19049"/>
                </a:lnTo>
                <a:lnTo>
                  <a:pt x="1128902" y="19049"/>
                </a:lnTo>
                <a:lnTo>
                  <a:pt x="1128902" y="38099"/>
                </a:lnTo>
                <a:close/>
              </a:path>
              <a:path w="1167002" h="379437">
                <a:moveTo>
                  <a:pt x="1128902" y="360387"/>
                </a:moveTo>
                <a:lnTo>
                  <a:pt x="1128902" y="19049"/>
                </a:lnTo>
                <a:lnTo>
                  <a:pt x="1147952" y="38099"/>
                </a:lnTo>
                <a:lnTo>
                  <a:pt x="1167002" y="38099"/>
                </a:lnTo>
                <a:lnTo>
                  <a:pt x="1167002" y="341337"/>
                </a:lnTo>
                <a:lnTo>
                  <a:pt x="1147952" y="341337"/>
                </a:lnTo>
                <a:lnTo>
                  <a:pt x="1128902" y="360387"/>
                </a:lnTo>
                <a:close/>
              </a:path>
              <a:path w="1167002" h="379437">
                <a:moveTo>
                  <a:pt x="1167002" y="38099"/>
                </a:moveTo>
                <a:lnTo>
                  <a:pt x="1147952" y="38099"/>
                </a:lnTo>
                <a:lnTo>
                  <a:pt x="1128902" y="19049"/>
                </a:lnTo>
                <a:lnTo>
                  <a:pt x="1167002" y="19049"/>
                </a:lnTo>
                <a:lnTo>
                  <a:pt x="1167002" y="38099"/>
                </a:lnTo>
                <a:close/>
              </a:path>
              <a:path w="1167002" h="379437">
                <a:moveTo>
                  <a:pt x="38100" y="360387"/>
                </a:moveTo>
                <a:lnTo>
                  <a:pt x="19050" y="341337"/>
                </a:lnTo>
                <a:lnTo>
                  <a:pt x="38100" y="341337"/>
                </a:lnTo>
                <a:lnTo>
                  <a:pt x="38100" y="360387"/>
                </a:lnTo>
                <a:close/>
              </a:path>
              <a:path w="1167002" h="379437">
                <a:moveTo>
                  <a:pt x="1128902" y="360387"/>
                </a:moveTo>
                <a:lnTo>
                  <a:pt x="38100" y="360387"/>
                </a:lnTo>
                <a:lnTo>
                  <a:pt x="38100" y="341337"/>
                </a:lnTo>
                <a:lnTo>
                  <a:pt x="1128902" y="341337"/>
                </a:lnTo>
                <a:lnTo>
                  <a:pt x="1128902" y="360387"/>
                </a:lnTo>
                <a:close/>
              </a:path>
              <a:path w="1167002" h="379437">
                <a:moveTo>
                  <a:pt x="1167002" y="360387"/>
                </a:moveTo>
                <a:lnTo>
                  <a:pt x="1128902" y="360387"/>
                </a:lnTo>
                <a:lnTo>
                  <a:pt x="1147952" y="341337"/>
                </a:lnTo>
                <a:lnTo>
                  <a:pt x="1167002" y="341337"/>
                </a:lnTo>
                <a:lnTo>
                  <a:pt x="1167002" y="36038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10" name="object 10"/>
          <p:cNvSpPr/>
          <p:nvPr/>
        </p:nvSpPr>
        <p:spPr>
          <a:xfrm>
            <a:off x="4694202" y="3416832"/>
            <a:ext cx="133292" cy="929393"/>
          </a:xfrm>
          <a:custGeom>
            <a:avLst/>
            <a:gdLst/>
            <a:ahLst/>
            <a:cxnLst/>
            <a:rect l="l" t="t" r="r" b="b"/>
            <a:pathLst>
              <a:path w="171450" h="955509">
                <a:moveTo>
                  <a:pt x="85725" y="879885"/>
                </a:moveTo>
                <a:lnTo>
                  <a:pt x="66675" y="847227"/>
                </a:lnTo>
                <a:lnTo>
                  <a:pt x="66675" y="0"/>
                </a:lnTo>
                <a:lnTo>
                  <a:pt x="104775" y="0"/>
                </a:lnTo>
                <a:lnTo>
                  <a:pt x="104775" y="847227"/>
                </a:lnTo>
                <a:lnTo>
                  <a:pt x="85725" y="879885"/>
                </a:lnTo>
                <a:close/>
              </a:path>
              <a:path w="171450" h="955509">
                <a:moveTo>
                  <a:pt x="85725" y="955509"/>
                </a:moveTo>
                <a:lnTo>
                  <a:pt x="2590" y="812990"/>
                </a:lnTo>
                <a:lnTo>
                  <a:pt x="1181" y="809993"/>
                </a:lnTo>
                <a:lnTo>
                  <a:pt x="304" y="806792"/>
                </a:lnTo>
                <a:lnTo>
                  <a:pt x="0" y="803478"/>
                </a:lnTo>
                <a:lnTo>
                  <a:pt x="279" y="800176"/>
                </a:lnTo>
                <a:lnTo>
                  <a:pt x="18961" y="784352"/>
                </a:lnTo>
                <a:lnTo>
                  <a:pt x="22275" y="784618"/>
                </a:lnTo>
                <a:lnTo>
                  <a:pt x="66675" y="847227"/>
                </a:lnTo>
                <a:lnTo>
                  <a:pt x="66675" y="917702"/>
                </a:lnTo>
                <a:lnTo>
                  <a:pt x="107779" y="917702"/>
                </a:lnTo>
                <a:lnTo>
                  <a:pt x="85725" y="955509"/>
                </a:lnTo>
                <a:close/>
              </a:path>
              <a:path w="171450" h="955509">
                <a:moveTo>
                  <a:pt x="107779" y="917702"/>
                </a:moveTo>
                <a:lnTo>
                  <a:pt x="104775" y="917702"/>
                </a:lnTo>
                <a:lnTo>
                  <a:pt x="104775" y="847227"/>
                </a:lnTo>
                <a:lnTo>
                  <a:pt x="135940" y="793800"/>
                </a:lnTo>
                <a:lnTo>
                  <a:pt x="152488" y="784352"/>
                </a:lnTo>
                <a:lnTo>
                  <a:pt x="155790" y="784656"/>
                </a:lnTo>
                <a:lnTo>
                  <a:pt x="171450" y="803478"/>
                </a:lnTo>
                <a:lnTo>
                  <a:pt x="171145" y="806792"/>
                </a:lnTo>
                <a:lnTo>
                  <a:pt x="170268" y="809993"/>
                </a:lnTo>
                <a:lnTo>
                  <a:pt x="168859" y="812990"/>
                </a:lnTo>
                <a:lnTo>
                  <a:pt x="107779" y="917702"/>
                </a:lnTo>
                <a:close/>
              </a:path>
              <a:path w="171450" h="955509">
                <a:moveTo>
                  <a:pt x="104775" y="917702"/>
                </a:moveTo>
                <a:lnTo>
                  <a:pt x="66675" y="917702"/>
                </a:lnTo>
                <a:lnTo>
                  <a:pt x="66675" y="847227"/>
                </a:lnTo>
                <a:lnTo>
                  <a:pt x="85725" y="879885"/>
                </a:lnTo>
                <a:lnTo>
                  <a:pt x="69265" y="908100"/>
                </a:lnTo>
                <a:lnTo>
                  <a:pt x="104775" y="908100"/>
                </a:lnTo>
                <a:lnTo>
                  <a:pt x="104775" y="917702"/>
                </a:lnTo>
                <a:close/>
              </a:path>
              <a:path w="171450" h="955509">
                <a:moveTo>
                  <a:pt x="104775" y="908100"/>
                </a:moveTo>
                <a:lnTo>
                  <a:pt x="102184" y="908100"/>
                </a:lnTo>
                <a:lnTo>
                  <a:pt x="85725" y="879885"/>
                </a:lnTo>
                <a:lnTo>
                  <a:pt x="104775" y="847227"/>
                </a:lnTo>
                <a:lnTo>
                  <a:pt x="104775" y="908100"/>
                </a:lnTo>
                <a:close/>
              </a:path>
              <a:path w="171450" h="955509">
                <a:moveTo>
                  <a:pt x="102184" y="908100"/>
                </a:moveTo>
                <a:lnTo>
                  <a:pt x="69265" y="908100"/>
                </a:lnTo>
                <a:lnTo>
                  <a:pt x="85725" y="879885"/>
                </a:lnTo>
                <a:lnTo>
                  <a:pt x="102184" y="90810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11" name="object 11"/>
          <p:cNvSpPr/>
          <p:nvPr/>
        </p:nvSpPr>
        <p:spPr>
          <a:xfrm>
            <a:off x="2327186" y="4337048"/>
            <a:ext cx="4279069" cy="212906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12" name="椭圆形标注 11"/>
          <p:cNvSpPr/>
          <p:nvPr/>
        </p:nvSpPr>
        <p:spPr>
          <a:xfrm>
            <a:off x="6839979" y="4337048"/>
            <a:ext cx="3119717" cy="1055355"/>
          </a:xfrm>
          <a:prstGeom prst="wedgeEllipseCallout">
            <a:avLst>
              <a:gd name="adj1" fmla="val -46264"/>
              <a:gd name="adj2" fmla="val 6122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spc="-16" dirty="0">
                <a:solidFill>
                  <a:schemeClr val="tx1"/>
                </a:solidFill>
                <a:latin typeface="微软雅黑"/>
                <a:cs typeface="微软雅黑"/>
              </a:rPr>
              <a:t>创意和网页相关，</a:t>
            </a:r>
            <a:r>
              <a:rPr lang="zh-CN" altLang="en-US" b="1" spc="-16" dirty="0" smtClean="0">
                <a:solidFill>
                  <a:schemeClr val="tx1"/>
                </a:solidFill>
                <a:latin typeface="微软雅黑"/>
                <a:cs typeface="微软雅黑"/>
              </a:rPr>
              <a:t>网</a:t>
            </a:r>
            <a:r>
              <a:rPr lang="zh-CN" altLang="en-US" b="1" spc="-21" dirty="0" smtClean="0">
                <a:solidFill>
                  <a:schemeClr val="tx1"/>
                </a:solidFill>
                <a:latin typeface="微软雅黑"/>
                <a:cs typeface="微软雅黑"/>
              </a:rPr>
              <a:t>民</a:t>
            </a:r>
            <a:r>
              <a:rPr lang="zh-CN" altLang="en-US" b="1" spc="-16" dirty="0" smtClean="0">
                <a:solidFill>
                  <a:schemeClr val="tx1"/>
                </a:solidFill>
                <a:latin typeface="微软雅黑"/>
                <a:cs typeface="微软雅黑"/>
              </a:rPr>
              <a:t>继续浏</a:t>
            </a:r>
            <a:r>
              <a:rPr lang="zh-CN" altLang="en-US" b="1" spc="-21" dirty="0" smtClean="0">
                <a:solidFill>
                  <a:schemeClr val="tx1"/>
                </a:solidFill>
                <a:latin typeface="微软雅黑"/>
                <a:cs typeface="微软雅黑"/>
              </a:rPr>
              <a:t>览</a:t>
            </a:r>
            <a:endParaRPr lang="zh-CN" altLang="en-US" dirty="0">
              <a:solidFill>
                <a:schemeClr val="tx1"/>
              </a:solidFill>
              <a:latin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8448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63893" y="424759"/>
            <a:ext cx="2980076" cy="7213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4235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知识问答题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63893" y="1866412"/>
            <a:ext cx="8195844" cy="283177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>
              <a:tabLst>
                <a:tab pos="375127" algn="l"/>
              </a:tabLst>
            </a:pPr>
            <a:r>
              <a:rPr sz="2400" b="1" spc="-5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•	是否所有的关键词都有优化质量度？</a:t>
            </a:r>
          </a:p>
          <a:p>
            <a:pPr>
              <a:lnSpc>
                <a:spcPts val="1480"/>
              </a:lnSpc>
              <a:spcBef>
                <a:spcPts val="12"/>
              </a:spcBef>
            </a:pPr>
            <a:endParaRPr sz="2400" b="1" spc="-5" dirty="0">
              <a:solidFill>
                <a:schemeClr val="bg1"/>
              </a:solidFill>
              <a:latin typeface="+mj-ea"/>
              <a:ea typeface="+mj-ea"/>
              <a:cs typeface="微软雅黑"/>
            </a:endParaRPr>
          </a:p>
          <a:p>
            <a:pPr marL="27513">
              <a:tabLst>
                <a:tab pos="389891" algn="l"/>
              </a:tabLst>
            </a:pPr>
            <a:r>
              <a:rPr sz="2400" b="1" spc="-5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•	质量度有几种状态？</a:t>
            </a:r>
          </a:p>
          <a:p>
            <a:pPr>
              <a:lnSpc>
                <a:spcPts val="1374"/>
              </a:lnSpc>
              <a:spcBef>
                <a:spcPts val="91"/>
              </a:spcBef>
            </a:pPr>
            <a:endParaRPr sz="2400" b="1" spc="-5" dirty="0">
              <a:solidFill>
                <a:schemeClr val="bg1"/>
              </a:solidFill>
              <a:latin typeface="+mj-ea"/>
              <a:ea typeface="+mj-ea"/>
              <a:cs typeface="微软雅黑"/>
            </a:endParaRPr>
          </a:p>
          <a:p>
            <a:pPr marL="38251">
              <a:tabLst>
                <a:tab pos="400628" algn="l"/>
              </a:tabLst>
            </a:pPr>
            <a:r>
              <a:rPr sz="2400" b="1" spc="-5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•	如何判断关键词是否需要优化？</a:t>
            </a:r>
          </a:p>
          <a:p>
            <a:pPr>
              <a:lnSpc>
                <a:spcPts val="1374"/>
              </a:lnSpc>
              <a:spcBef>
                <a:spcPts val="91"/>
              </a:spcBef>
            </a:pPr>
            <a:endParaRPr sz="2400" b="1" spc="-5" dirty="0">
              <a:solidFill>
                <a:schemeClr val="bg1"/>
              </a:solidFill>
              <a:latin typeface="+mj-ea"/>
              <a:ea typeface="+mj-ea"/>
              <a:cs typeface="微软雅黑"/>
            </a:endParaRPr>
          </a:p>
          <a:p>
            <a:pPr marL="27513">
              <a:tabLst>
                <a:tab pos="389891" algn="l"/>
              </a:tabLst>
            </a:pPr>
            <a:r>
              <a:rPr sz="2400" b="1" spc="-5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•	同一竞争空间下先优化质量度分值低还是高的词？</a:t>
            </a:r>
          </a:p>
          <a:p>
            <a:pPr>
              <a:lnSpc>
                <a:spcPts val="1268"/>
              </a:lnSpc>
              <a:spcBef>
                <a:spcPts val="7"/>
              </a:spcBef>
            </a:pPr>
            <a:endParaRPr sz="2400" b="1" spc="-5" dirty="0">
              <a:solidFill>
                <a:schemeClr val="bg1"/>
              </a:solidFill>
              <a:latin typeface="+mj-ea"/>
              <a:ea typeface="+mj-ea"/>
              <a:cs typeface="微软雅黑"/>
            </a:endParaRPr>
          </a:p>
          <a:p>
            <a:pPr marL="34896">
              <a:tabLst>
                <a:tab pos="397272" algn="l"/>
              </a:tabLst>
            </a:pPr>
            <a:r>
              <a:rPr sz="2400" b="1" spc="-5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•	同一质量度得分下先优化竞争空间大还是小的词？</a:t>
            </a:r>
          </a:p>
          <a:p>
            <a:pPr>
              <a:lnSpc>
                <a:spcPts val="1268"/>
              </a:lnSpc>
              <a:spcBef>
                <a:spcPts val="7"/>
              </a:spcBef>
            </a:pPr>
            <a:endParaRPr sz="2400" b="1" spc="-5" dirty="0">
              <a:solidFill>
                <a:schemeClr val="bg1"/>
              </a:solidFill>
              <a:latin typeface="+mj-ea"/>
              <a:ea typeface="+mj-ea"/>
              <a:cs typeface="微软雅黑"/>
            </a:endParaRPr>
          </a:p>
          <a:p>
            <a:pPr marL="34896">
              <a:tabLst>
                <a:tab pos="397272" algn="l"/>
              </a:tabLst>
            </a:pPr>
            <a:r>
              <a:rPr sz="2400" b="1" spc="-5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•	质量度从哪几个方面优化？如何优化？</a:t>
            </a:r>
          </a:p>
        </p:txBody>
      </p:sp>
    </p:spTree>
    <p:extLst>
      <p:ext uri="{BB962C8B-B14F-4D97-AF65-F5344CB8AC3E}">
        <p14:creationId xmlns:p14="http://schemas.microsoft.com/office/powerpoint/2010/main" xmlns="" val="595526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3189" y="2252404"/>
            <a:ext cx="10363200" cy="1470026"/>
          </a:xfrm>
        </p:spPr>
        <p:txBody>
          <a:bodyPr/>
          <a:lstStyle/>
          <a:p>
            <a:pPr algn="ctr"/>
            <a:r>
              <a:rPr lang="zh-CN" altLang="en-US" sz="3200" b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Lato Regular"/>
                <a:sym typeface="+mn-ea"/>
              </a:rPr>
              <a:t>搜索推广基础知识</a:t>
            </a:r>
            <a:r>
              <a:rPr lang="en-US" altLang="zh-CN" sz="32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Lato Regular"/>
                <a:sym typeface="+mn-ea"/>
              </a:rPr>
              <a:t>—</a:t>
            </a:r>
            <a:r>
              <a:rPr lang="zh-CN" altLang="en-US" sz="32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Lato Regular"/>
                <a:sym typeface="+mn-ea"/>
              </a:rPr>
              <a:t>第四</a:t>
            </a:r>
            <a:r>
              <a:rPr lang="zh-CN" altLang="en-US" sz="3200" b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Lato Regular"/>
                <a:sym typeface="+mn-ea"/>
              </a:rPr>
              <a:t>站：排序与展现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END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4208246" y="3189328"/>
            <a:ext cx="3775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0617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79234" y="1800242"/>
            <a:ext cx="6958051" cy="1382337"/>
          </a:xfrm>
          <a:custGeom>
            <a:avLst/>
            <a:gdLst/>
            <a:ahLst/>
            <a:cxnLst/>
            <a:rect l="l" t="t" r="r" b="b"/>
            <a:pathLst>
              <a:path w="6584378" h="1308100">
                <a:moveTo>
                  <a:pt x="6435204" y="12700"/>
                </a:moveTo>
                <a:lnTo>
                  <a:pt x="149186" y="12700"/>
                </a:lnTo>
                <a:lnTo>
                  <a:pt x="159143" y="0"/>
                </a:lnTo>
                <a:lnTo>
                  <a:pt x="6425234" y="0"/>
                </a:lnTo>
                <a:lnTo>
                  <a:pt x="6435204" y="12700"/>
                </a:lnTo>
                <a:close/>
              </a:path>
              <a:path w="6584378" h="1308100">
                <a:moveTo>
                  <a:pt x="216395" y="25400"/>
                </a:moveTo>
                <a:lnTo>
                  <a:pt x="118452" y="25400"/>
                </a:lnTo>
                <a:lnTo>
                  <a:pt x="128244" y="12700"/>
                </a:lnTo>
                <a:lnTo>
                  <a:pt x="221894" y="12700"/>
                </a:lnTo>
                <a:lnTo>
                  <a:pt x="216395" y="25400"/>
                </a:lnTo>
                <a:close/>
              </a:path>
              <a:path w="6584378" h="1308100">
                <a:moveTo>
                  <a:pt x="6465925" y="25400"/>
                </a:moveTo>
                <a:lnTo>
                  <a:pt x="6367983" y="25400"/>
                </a:lnTo>
                <a:lnTo>
                  <a:pt x="6362484" y="12700"/>
                </a:lnTo>
                <a:lnTo>
                  <a:pt x="6456146" y="12700"/>
                </a:lnTo>
                <a:lnTo>
                  <a:pt x="6465925" y="25400"/>
                </a:lnTo>
                <a:close/>
              </a:path>
              <a:path w="6584378" h="1308100">
                <a:moveTo>
                  <a:pt x="148183" y="38100"/>
                </a:moveTo>
                <a:lnTo>
                  <a:pt x="100266" y="38100"/>
                </a:lnTo>
                <a:lnTo>
                  <a:pt x="108953" y="25400"/>
                </a:lnTo>
                <a:lnTo>
                  <a:pt x="157911" y="25400"/>
                </a:lnTo>
                <a:lnTo>
                  <a:pt x="148183" y="38100"/>
                </a:lnTo>
                <a:close/>
              </a:path>
              <a:path w="6584378" h="1308100">
                <a:moveTo>
                  <a:pt x="6484124" y="38100"/>
                </a:moveTo>
                <a:lnTo>
                  <a:pt x="6436207" y="38100"/>
                </a:lnTo>
                <a:lnTo>
                  <a:pt x="6426466" y="25400"/>
                </a:lnTo>
                <a:lnTo>
                  <a:pt x="6475425" y="25400"/>
                </a:lnTo>
                <a:lnTo>
                  <a:pt x="6484124" y="38100"/>
                </a:lnTo>
                <a:close/>
              </a:path>
              <a:path w="6584378" h="1308100">
                <a:moveTo>
                  <a:pt x="122148" y="50800"/>
                </a:moveTo>
                <a:lnTo>
                  <a:pt x="82765" y="50800"/>
                </a:lnTo>
                <a:lnTo>
                  <a:pt x="90868" y="38100"/>
                </a:lnTo>
                <a:lnTo>
                  <a:pt x="131114" y="38100"/>
                </a:lnTo>
                <a:lnTo>
                  <a:pt x="122148" y="50800"/>
                </a:lnTo>
                <a:close/>
              </a:path>
              <a:path w="6584378" h="1308100">
                <a:moveTo>
                  <a:pt x="6501612" y="50800"/>
                </a:moveTo>
                <a:lnTo>
                  <a:pt x="6462242" y="50800"/>
                </a:lnTo>
                <a:lnTo>
                  <a:pt x="6453263" y="38100"/>
                </a:lnTo>
                <a:lnTo>
                  <a:pt x="6493510" y="38100"/>
                </a:lnTo>
                <a:lnTo>
                  <a:pt x="6501612" y="50800"/>
                </a:lnTo>
                <a:close/>
              </a:path>
              <a:path w="6584378" h="1308100">
                <a:moveTo>
                  <a:pt x="106070" y="63500"/>
                </a:moveTo>
                <a:lnTo>
                  <a:pt x="66636" y="63500"/>
                </a:lnTo>
                <a:lnTo>
                  <a:pt x="74523" y="50800"/>
                </a:lnTo>
                <a:lnTo>
                  <a:pt x="114477" y="50800"/>
                </a:lnTo>
                <a:lnTo>
                  <a:pt x="106070" y="63500"/>
                </a:lnTo>
                <a:close/>
              </a:path>
              <a:path w="6584378" h="1308100">
                <a:moveTo>
                  <a:pt x="6517741" y="63500"/>
                </a:moveTo>
                <a:lnTo>
                  <a:pt x="6478308" y="63500"/>
                </a:lnTo>
                <a:lnTo>
                  <a:pt x="6469900" y="50800"/>
                </a:lnTo>
                <a:lnTo>
                  <a:pt x="6509854" y="50800"/>
                </a:lnTo>
                <a:lnTo>
                  <a:pt x="6517741" y="63500"/>
                </a:lnTo>
                <a:close/>
              </a:path>
              <a:path w="6584378" h="1308100">
                <a:moveTo>
                  <a:pt x="77495" y="88900"/>
                </a:moveTo>
                <a:lnTo>
                  <a:pt x="44856" y="88900"/>
                </a:lnTo>
                <a:lnTo>
                  <a:pt x="51968" y="76200"/>
                </a:lnTo>
                <a:lnTo>
                  <a:pt x="58699" y="63500"/>
                </a:lnTo>
                <a:lnTo>
                  <a:pt x="98932" y="63500"/>
                </a:lnTo>
                <a:lnTo>
                  <a:pt x="91160" y="76200"/>
                </a:lnTo>
                <a:lnTo>
                  <a:pt x="84594" y="76200"/>
                </a:lnTo>
                <a:lnTo>
                  <a:pt x="77495" y="88900"/>
                </a:lnTo>
                <a:close/>
              </a:path>
              <a:path w="6584378" h="1308100">
                <a:moveTo>
                  <a:pt x="6539166" y="88900"/>
                </a:moveTo>
                <a:lnTo>
                  <a:pt x="6506883" y="88900"/>
                </a:lnTo>
                <a:lnTo>
                  <a:pt x="6499796" y="76200"/>
                </a:lnTo>
                <a:lnTo>
                  <a:pt x="6493230" y="76200"/>
                </a:lnTo>
                <a:lnTo>
                  <a:pt x="6485445" y="63500"/>
                </a:lnTo>
                <a:lnTo>
                  <a:pt x="6525679" y="63500"/>
                </a:lnTo>
                <a:lnTo>
                  <a:pt x="6532803" y="76200"/>
                </a:lnTo>
                <a:lnTo>
                  <a:pt x="6539166" y="88900"/>
                </a:lnTo>
                <a:close/>
              </a:path>
              <a:path w="6584378" h="1308100">
                <a:moveTo>
                  <a:pt x="49504" y="127000"/>
                </a:moveTo>
                <a:lnTo>
                  <a:pt x="22453" y="127000"/>
                </a:lnTo>
                <a:lnTo>
                  <a:pt x="27482" y="114300"/>
                </a:lnTo>
                <a:lnTo>
                  <a:pt x="32638" y="101600"/>
                </a:lnTo>
                <a:lnTo>
                  <a:pt x="38531" y="88900"/>
                </a:lnTo>
                <a:lnTo>
                  <a:pt x="71551" y="88900"/>
                </a:lnTo>
                <a:lnTo>
                  <a:pt x="65189" y="101600"/>
                </a:lnTo>
                <a:lnTo>
                  <a:pt x="59918" y="101600"/>
                </a:lnTo>
                <a:lnTo>
                  <a:pt x="54343" y="114300"/>
                </a:lnTo>
                <a:lnTo>
                  <a:pt x="54660" y="114300"/>
                </a:lnTo>
                <a:lnTo>
                  <a:pt x="49504" y="127000"/>
                </a:lnTo>
                <a:close/>
              </a:path>
              <a:path w="6584378" h="1308100">
                <a:moveTo>
                  <a:pt x="6551422" y="101600"/>
                </a:moveTo>
                <a:lnTo>
                  <a:pt x="6519189" y="101600"/>
                </a:lnTo>
                <a:lnTo>
                  <a:pt x="6512826" y="88900"/>
                </a:lnTo>
                <a:lnTo>
                  <a:pt x="6545846" y="88900"/>
                </a:lnTo>
                <a:lnTo>
                  <a:pt x="6551422" y="101600"/>
                </a:lnTo>
                <a:close/>
              </a:path>
              <a:path w="6584378" h="1308100">
                <a:moveTo>
                  <a:pt x="59575" y="114300"/>
                </a:moveTo>
                <a:lnTo>
                  <a:pt x="59918" y="101600"/>
                </a:lnTo>
                <a:lnTo>
                  <a:pt x="65557" y="101600"/>
                </a:lnTo>
                <a:lnTo>
                  <a:pt x="59575" y="114300"/>
                </a:lnTo>
                <a:close/>
              </a:path>
              <a:path w="6584378" h="1308100">
                <a:moveTo>
                  <a:pt x="6524802" y="114300"/>
                </a:moveTo>
                <a:lnTo>
                  <a:pt x="6518833" y="101600"/>
                </a:lnTo>
                <a:lnTo>
                  <a:pt x="6524459" y="101600"/>
                </a:lnTo>
                <a:lnTo>
                  <a:pt x="6524802" y="114300"/>
                </a:lnTo>
                <a:close/>
              </a:path>
              <a:path w="6584378" h="1308100">
                <a:moveTo>
                  <a:pt x="6561924" y="127000"/>
                </a:moveTo>
                <a:lnTo>
                  <a:pt x="6534873" y="127000"/>
                </a:lnTo>
                <a:lnTo>
                  <a:pt x="6529717" y="114300"/>
                </a:lnTo>
                <a:lnTo>
                  <a:pt x="6530035" y="114300"/>
                </a:lnTo>
                <a:lnTo>
                  <a:pt x="6524459" y="101600"/>
                </a:lnTo>
                <a:lnTo>
                  <a:pt x="6551739" y="101600"/>
                </a:lnTo>
                <a:lnTo>
                  <a:pt x="6556895" y="114300"/>
                </a:lnTo>
                <a:lnTo>
                  <a:pt x="6561924" y="127000"/>
                </a:lnTo>
                <a:close/>
              </a:path>
              <a:path w="6584378" h="1308100">
                <a:moveTo>
                  <a:pt x="41046" y="139700"/>
                </a:moveTo>
                <a:lnTo>
                  <a:pt x="13817" y="139700"/>
                </a:lnTo>
                <a:lnTo>
                  <a:pt x="17653" y="127000"/>
                </a:lnTo>
                <a:lnTo>
                  <a:pt x="45338" y="127000"/>
                </a:lnTo>
                <a:lnTo>
                  <a:pt x="41046" y="139700"/>
                </a:lnTo>
                <a:close/>
              </a:path>
              <a:path w="6584378" h="1308100">
                <a:moveTo>
                  <a:pt x="45059" y="139700"/>
                </a:moveTo>
                <a:lnTo>
                  <a:pt x="45338" y="127000"/>
                </a:lnTo>
                <a:lnTo>
                  <a:pt x="49796" y="127000"/>
                </a:lnTo>
                <a:lnTo>
                  <a:pt x="45059" y="139700"/>
                </a:lnTo>
                <a:close/>
              </a:path>
              <a:path w="6584378" h="1308100">
                <a:moveTo>
                  <a:pt x="6539318" y="139700"/>
                </a:moveTo>
                <a:lnTo>
                  <a:pt x="6534581" y="127000"/>
                </a:lnTo>
                <a:lnTo>
                  <a:pt x="6539052" y="127000"/>
                </a:lnTo>
                <a:lnTo>
                  <a:pt x="6539318" y="139700"/>
                </a:lnTo>
                <a:close/>
              </a:path>
              <a:path w="6584378" h="1308100">
                <a:moveTo>
                  <a:pt x="6579781" y="177800"/>
                </a:moveTo>
                <a:lnTo>
                  <a:pt x="6555028" y="177800"/>
                </a:lnTo>
                <a:lnTo>
                  <a:pt x="6552628" y="165100"/>
                </a:lnTo>
                <a:lnTo>
                  <a:pt x="6550088" y="165100"/>
                </a:lnTo>
                <a:lnTo>
                  <a:pt x="6546723" y="152400"/>
                </a:lnTo>
                <a:lnTo>
                  <a:pt x="6546938" y="152400"/>
                </a:lnTo>
                <a:lnTo>
                  <a:pt x="6543103" y="139700"/>
                </a:lnTo>
                <a:lnTo>
                  <a:pt x="6543344" y="139700"/>
                </a:lnTo>
                <a:lnTo>
                  <a:pt x="6539052" y="127000"/>
                </a:lnTo>
                <a:lnTo>
                  <a:pt x="6566725" y="127000"/>
                </a:lnTo>
                <a:lnTo>
                  <a:pt x="6570560" y="139700"/>
                </a:lnTo>
                <a:lnTo>
                  <a:pt x="6574155" y="152400"/>
                </a:lnTo>
                <a:lnTo>
                  <a:pt x="6577228" y="165100"/>
                </a:lnTo>
                <a:lnTo>
                  <a:pt x="6579781" y="177800"/>
                </a:lnTo>
                <a:close/>
              </a:path>
              <a:path w="6584378" h="1308100">
                <a:moveTo>
                  <a:pt x="29362" y="177800"/>
                </a:moveTo>
                <a:lnTo>
                  <a:pt x="4610" y="177800"/>
                </a:lnTo>
                <a:lnTo>
                  <a:pt x="6997" y="165100"/>
                </a:lnTo>
                <a:lnTo>
                  <a:pt x="10045" y="152400"/>
                </a:lnTo>
                <a:lnTo>
                  <a:pt x="13601" y="139700"/>
                </a:lnTo>
                <a:lnTo>
                  <a:pt x="41287" y="139700"/>
                </a:lnTo>
                <a:lnTo>
                  <a:pt x="37452" y="152400"/>
                </a:lnTo>
                <a:lnTo>
                  <a:pt x="37668" y="152400"/>
                </a:lnTo>
                <a:lnTo>
                  <a:pt x="34289" y="165100"/>
                </a:lnTo>
                <a:lnTo>
                  <a:pt x="31750" y="165100"/>
                </a:lnTo>
                <a:lnTo>
                  <a:pt x="29362" y="177800"/>
                </a:lnTo>
                <a:close/>
              </a:path>
              <a:path w="6584378" h="1308100">
                <a:moveTo>
                  <a:pt x="27597" y="190500"/>
                </a:moveTo>
                <a:lnTo>
                  <a:pt x="2590" y="190500"/>
                </a:lnTo>
                <a:lnTo>
                  <a:pt x="4483" y="177800"/>
                </a:lnTo>
                <a:lnTo>
                  <a:pt x="29489" y="177800"/>
                </a:lnTo>
                <a:lnTo>
                  <a:pt x="27597" y="190500"/>
                </a:lnTo>
                <a:close/>
              </a:path>
              <a:path w="6584378" h="1308100">
                <a:moveTo>
                  <a:pt x="6581863" y="190500"/>
                </a:moveTo>
                <a:lnTo>
                  <a:pt x="6556781" y="190500"/>
                </a:lnTo>
                <a:lnTo>
                  <a:pt x="6554901" y="177800"/>
                </a:lnTo>
                <a:lnTo>
                  <a:pt x="6579908" y="177800"/>
                </a:lnTo>
                <a:lnTo>
                  <a:pt x="6581863" y="190500"/>
                </a:lnTo>
                <a:close/>
              </a:path>
              <a:path w="6584378" h="1308100">
                <a:moveTo>
                  <a:pt x="26352" y="203200"/>
                </a:moveTo>
                <a:lnTo>
                  <a:pt x="1117" y="203200"/>
                </a:lnTo>
                <a:lnTo>
                  <a:pt x="1727" y="190500"/>
                </a:lnTo>
                <a:lnTo>
                  <a:pt x="26962" y="190500"/>
                </a:lnTo>
                <a:lnTo>
                  <a:pt x="26352" y="203200"/>
                </a:lnTo>
                <a:close/>
              </a:path>
              <a:path w="6584378" h="1308100">
                <a:moveTo>
                  <a:pt x="6583299" y="203200"/>
                </a:moveTo>
                <a:lnTo>
                  <a:pt x="6558026" y="203200"/>
                </a:lnTo>
                <a:lnTo>
                  <a:pt x="6557416" y="190500"/>
                </a:lnTo>
                <a:lnTo>
                  <a:pt x="6582651" y="190500"/>
                </a:lnTo>
                <a:lnTo>
                  <a:pt x="6583299" y="203200"/>
                </a:lnTo>
                <a:close/>
              </a:path>
              <a:path w="6584378" h="1308100">
                <a:moveTo>
                  <a:pt x="25603" y="1092200"/>
                </a:moveTo>
                <a:lnTo>
                  <a:pt x="215" y="1092200"/>
                </a:lnTo>
                <a:lnTo>
                  <a:pt x="12" y="1079500"/>
                </a:lnTo>
                <a:lnTo>
                  <a:pt x="0" y="215900"/>
                </a:lnTo>
                <a:lnTo>
                  <a:pt x="228" y="203200"/>
                </a:lnTo>
                <a:lnTo>
                  <a:pt x="25933" y="203200"/>
                </a:lnTo>
                <a:lnTo>
                  <a:pt x="25577" y="215900"/>
                </a:lnTo>
                <a:lnTo>
                  <a:pt x="25323" y="215900"/>
                </a:lnTo>
                <a:lnTo>
                  <a:pt x="25387" y="1079500"/>
                </a:lnTo>
                <a:lnTo>
                  <a:pt x="25603" y="1092200"/>
                </a:lnTo>
                <a:close/>
              </a:path>
              <a:path w="6584378" h="1308100">
                <a:moveTo>
                  <a:pt x="6584149" y="1092200"/>
                </a:moveTo>
                <a:lnTo>
                  <a:pt x="6558788" y="1092200"/>
                </a:lnTo>
                <a:lnTo>
                  <a:pt x="6558991" y="1079500"/>
                </a:lnTo>
                <a:lnTo>
                  <a:pt x="6559054" y="215900"/>
                </a:lnTo>
                <a:lnTo>
                  <a:pt x="6558800" y="215900"/>
                </a:lnTo>
                <a:lnTo>
                  <a:pt x="6558457" y="203200"/>
                </a:lnTo>
                <a:lnTo>
                  <a:pt x="6584162" y="203200"/>
                </a:lnTo>
                <a:lnTo>
                  <a:pt x="6584378" y="215900"/>
                </a:lnTo>
                <a:lnTo>
                  <a:pt x="6584378" y="1079500"/>
                </a:lnTo>
                <a:lnTo>
                  <a:pt x="6584149" y="1092200"/>
                </a:lnTo>
                <a:close/>
              </a:path>
              <a:path w="6584378" h="1308100">
                <a:moveTo>
                  <a:pt x="26390" y="1104900"/>
                </a:moveTo>
                <a:lnTo>
                  <a:pt x="1079" y="1104900"/>
                </a:lnTo>
                <a:lnTo>
                  <a:pt x="596" y="1092200"/>
                </a:lnTo>
                <a:lnTo>
                  <a:pt x="25907" y="1092200"/>
                </a:lnTo>
                <a:lnTo>
                  <a:pt x="26390" y="1104900"/>
                </a:lnTo>
                <a:close/>
              </a:path>
              <a:path w="6584378" h="1308100">
                <a:moveTo>
                  <a:pt x="26962" y="1104900"/>
                </a:moveTo>
                <a:lnTo>
                  <a:pt x="26390" y="1104900"/>
                </a:lnTo>
                <a:lnTo>
                  <a:pt x="26352" y="1092200"/>
                </a:lnTo>
                <a:lnTo>
                  <a:pt x="26962" y="1104900"/>
                </a:lnTo>
                <a:close/>
              </a:path>
              <a:path w="6584378" h="1308100">
                <a:moveTo>
                  <a:pt x="6558000" y="1104900"/>
                </a:moveTo>
                <a:lnTo>
                  <a:pt x="6557416" y="1104900"/>
                </a:lnTo>
                <a:lnTo>
                  <a:pt x="6558026" y="1092200"/>
                </a:lnTo>
                <a:lnTo>
                  <a:pt x="6558000" y="1104900"/>
                </a:lnTo>
                <a:close/>
              </a:path>
              <a:path w="6584378" h="1308100">
                <a:moveTo>
                  <a:pt x="6583260" y="1104900"/>
                </a:moveTo>
                <a:lnTo>
                  <a:pt x="6558000" y="1104900"/>
                </a:lnTo>
                <a:lnTo>
                  <a:pt x="6558483" y="1092200"/>
                </a:lnTo>
                <a:lnTo>
                  <a:pt x="6583781" y="1092200"/>
                </a:lnTo>
                <a:lnTo>
                  <a:pt x="6583260" y="1104900"/>
                </a:lnTo>
                <a:close/>
              </a:path>
              <a:path w="6584378" h="1308100">
                <a:moveTo>
                  <a:pt x="29489" y="1117600"/>
                </a:moveTo>
                <a:lnTo>
                  <a:pt x="2514" y="1117600"/>
                </a:lnTo>
                <a:lnTo>
                  <a:pt x="1727" y="1104900"/>
                </a:lnTo>
                <a:lnTo>
                  <a:pt x="27597" y="1104900"/>
                </a:lnTo>
                <a:lnTo>
                  <a:pt x="29489" y="1117600"/>
                </a:lnTo>
                <a:close/>
              </a:path>
              <a:path w="6584378" h="1308100">
                <a:moveTo>
                  <a:pt x="6581787" y="1117600"/>
                </a:moveTo>
                <a:lnTo>
                  <a:pt x="6554901" y="1117600"/>
                </a:lnTo>
                <a:lnTo>
                  <a:pt x="6556781" y="1104900"/>
                </a:lnTo>
                <a:lnTo>
                  <a:pt x="6582613" y="1104900"/>
                </a:lnTo>
                <a:lnTo>
                  <a:pt x="6581787" y="1117600"/>
                </a:lnTo>
                <a:close/>
              </a:path>
              <a:path w="6584378" h="1308100">
                <a:moveTo>
                  <a:pt x="45338" y="1168400"/>
                </a:moveTo>
                <a:lnTo>
                  <a:pt x="17653" y="1168400"/>
                </a:lnTo>
                <a:lnTo>
                  <a:pt x="13601" y="1155700"/>
                </a:lnTo>
                <a:lnTo>
                  <a:pt x="10045" y="1143000"/>
                </a:lnTo>
                <a:lnTo>
                  <a:pt x="6997" y="1130300"/>
                </a:lnTo>
                <a:lnTo>
                  <a:pt x="4610" y="1117600"/>
                </a:lnTo>
                <a:lnTo>
                  <a:pt x="29362" y="1117600"/>
                </a:lnTo>
                <a:lnTo>
                  <a:pt x="31750" y="1130300"/>
                </a:lnTo>
                <a:lnTo>
                  <a:pt x="31597" y="1130300"/>
                </a:lnTo>
                <a:lnTo>
                  <a:pt x="34480" y="1143000"/>
                </a:lnTo>
                <a:lnTo>
                  <a:pt x="37452" y="1143000"/>
                </a:lnTo>
                <a:lnTo>
                  <a:pt x="41287" y="1155700"/>
                </a:lnTo>
                <a:lnTo>
                  <a:pt x="41046" y="1155700"/>
                </a:lnTo>
                <a:lnTo>
                  <a:pt x="45338" y="1168400"/>
                </a:lnTo>
                <a:close/>
              </a:path>
              <a:path w="6584378" h="1308100">
                <a:moveTo>
                  <a:pt x="6566725" y="1168400"/>
                </a:moveTo>
                <a:lnTo>
                  <a:pt x="6539052" y="1168400"/>
                </a:lnTo>
                <a:lnTo>
                  <a:pt x="6543344" y="1155700"/>
                </a:lnTo>
                <a:lnTo>
                  <a:pt x="6543103" y="1155700"/>
                </a:lnTo>
                <a:lnTo>
                  <a:pt x="6546938" y="1143000"/>
                </a:lnTo>
                <a:lnTo>
                  <a:pt x="6549898" y="1143000"/>
                </a:lnTo>
                <a:lnTo>
                  <a:pt x="6552793" y="1130300"/>
                </a:lnTo>
                <a:lnTo>
                  <a:pt x="6552628" y="1130300"/>
                </a:lnTo>
                <a:lnTo>
                  <a:pt x="6555028" y="1117600"/>
                </a:lnTo>
                <a:lnTo>
                  <a:pt x="6579781" y="1117600"/>
                </a:lnTo>
                <a:lnTo>
                  <a:pt x="6577228" y="1130300"/>
                </a:lnTo>
                <a:lnTo>
                  <a:pt x="6574155" y="1143000"/>
                </a:lnTo>
                <a:lnTo>
                  <a:pt x="6570776" y="1155700"/>
                </a:lnTo>
                <a:lnTo>
                  <a:pt x="6566725" y="1168400"/>
                </a:lnTo>
                <a:close/>
              </a:path>
              <a:path w="6584378" h="1308100">
                <a:moveTo>
                  <a:pt x="54660" y="1181100"/>
                </a:moveTo>
                <a:lnTo>
                  <a:pt x="22453" y="1181100"/>
                </a:lnTo>
                <a:lnTo>
                  <a:pt x="17894" y="1168400"/>
                </a:lnTo>
                <a:lnTo>
                  <a:pt x="49504" y="1168400"/>
                </a:lnTo>
                <a:lnTo>
                  <a:pt x="54660" y="1181100"/>
                </a:lnTo>
                <a:close/>
              </a:path>
              <a:path w="6584378" h="1308100">
                <a:moveTo>
                  <a:pt x="6561924" y="1181100"/>
                </a:moveTo>
                <a:lnTo>
                  <a:pt x="6529717" y="1181100"/>
                </a:lnTo>
                <a:lnTo>
                  <a:pt x="6534873" y="1168400"/>
                </a:lnTo>
                <a:lnTo>
                  <a:pt x="6566484" y="1168400"/>
                </a:lnTo>
                <a:lnTo>
                  <a:pt x="6561924" y="1181100"/>
                </a:lnTo>
                <a:close/>
              </a:path>
              <a:path w="6584378" h="1308100">
                <a:moveTo>
                  <a:pt x="77901" y="1219200"/>
                </a:moveTo>
                <a:lnTo>
                  <a:pt x="44856" y="1219200"/>
                </a:lnTo>
                <a:lnTo>
                  <a:pt x="38531" y="1206500"/>
                </a:lnTo>
                <a:lnTo>
                  <a:pt x="32638" y="1193800"/>
                </a:lnTo>
                <a:lnTo>
                  <a:pt x="27482" y="1181100"/>
                </a:lnTo>
                <a:lnTo>
                  <a:pt x="54343" y="1181100"/>
                </a:lnTo>
                <a:lnTo>
                  <a:pt x="59918" y="1193800"/>
                </a:lnTo>
                <a:lnTo>
                  <a:pt x="65189" y="1193800"/>
                </a:lnTo>
                <a:lnTo>
                  <a:pt x="71551" y="1206500"/>
                </a:lnTo>
                <a:lnTo>
                  <a:pt x="71170" y="1206500"/>
                </a:lnTo>
                <a:lnTo>
                  <a:pt x="77901" y="1219200"/>
                </a:lnTo>
                <a:close/>
              </a:path>
              <a:path w="6584378" h="1308100">
                <a:moveTo>
                  <a:pt x="6551739" y="1193800"/>
                </a:moveTo>
                <a:lnTo>
                  <a:pt x="6524459" y="1193800"/>
                </a:lnTo>
                <a:lnTo>
                  <a:pt x="6530035" y="1181100"/>
                </a:lnTo>
                <a:lnTo>
                  <a:pt x="6556895" y="1181100"/>
                </a:lnTo>
                <a:lnTo>
                  <a:pt x="6551739" y="1193800"/>
                </a:lnTo>
                <a:close/>
              </a:path>
              <a:path w="6584378" h="1308100">
                <a:moveTo>
                  <a:pt x="6539166" y="1219200"/>
                </a:moveTo>
                <a:lnTo>
                  <a:pt x="6506476" y="1219200"/>
                </a:lnTo>
                <a:lnTo>
                  <a:pt x="6513220" y="1206500"/>
                </a:lnTo>
                <a:lnTo>
                  <a:pt x="6512826" y="1206500"/>
                </a:lnTo>
                <a:lnTo>
                  <a:pt x="6519189" y="1193800"/>
                </a:lnTo>
                <a:lnTo>
                  <a:pt x="6551422" y="1193800"/>
                </a:lnTo>
                <a:lnTo>
                  <a:pt x="6545846" y="1206500"/>
                </a:lnTo>
                <a:lnTo>
                  <a:pt x="6539166" y="1219200"/>
                </a:lnTo>
                <a:close/>
              </a:path>
              <a:path w="6584378" h="1308100">
                <a:moveTo>
                  <a:pt x="91605" y="1231900"/>
                </a:moveTo>
                <a:lnTo>
                  <a:pt x="58699" y="1231900"/>
                </a:lnTo>
                <a:lnTo>
                  <a:pt x="51968" y="1219200"/>
                </a:lnTo>
                <a:lnTo>
                  <a:pt x="84162" y="1219200"/>
                </a:lnTo>
                <a:lnTo>
                  <a:pt x="91605" y="1231900"/>
                </a:lnTo>
                <a:close/>
              </a:path>
              <a:path w="6584378" h="1308100">
                <a:moveTo>
                  <a:pt x="6525679" y="1231900"/>
                </a:moveTo>
                <a:lnTo>
                  <a:pt x="6492773" y="1231900"/>
                </a:lnTo>
                <a:lnTo>
                  <a:pt x="6500215" y="1219200"/>
                </a:lnTo>
                <a:lnTo>
                  <a:pt x="6532803" y="1219200"/>
                </a:lnTo>
                <a:lnTo>
                  <a:pt x="6525679" y="1231900"/>
                </a:lnTo>
                <a:close/>
              </a:path>
              <a:path w="6584378" h="1308100">
                <a:moveTo>
                  <a:pt x="106565" y="1244600"/>
                </a:moveTo>
                <a:lnTo>
                  <a:pt x="66636" y="1244600"/>
                </a:lnTo>
                <a:lnTo>
                  <a:pt x="66205" y="1231900"/>
                </a:lnTo>
                <a:lnTo>
                  <a:pt x="98463" y="1231900"/>
                </a:lnTo>
                <a:lnTo>
                  <a:pt x="106565" y="1244600"/>
                </a:lnTo>
                <a:close/>
              </a:path>
              <a:path w="6584378" h="1308100">
                <a:moveTo>
                  <a:pt x="6517741" y="1244600"/>
                </a:moveTo>
                <a:lnTo>
                  <a:pt x="6477825" y="1244600"/>
                </a:lnTo>
                <a:lnTo>
                  <a:pt x="6485915" y="1231900"/>
                </a:lnTo>
                <a:lnTo>
                  <a:pt x="6518173" y="1231900"/>
                </a:lnTo>
                <a:lnTo>
                  <a:pt x="6517741" y="1244600"/>
                </a:lnTo>
                <a:close/>
              </a:path>
              <a:path w="6584378" h="1308100">
                <a:moveTo>
                  <a:pt x="131114" y="1257300"/>
                </a:moveTo>
                <a:lnTo>
                  <a:pt x="82765" y="1257300"/>
                </a:lnTo>
                <a:lnTo>
                  <a:pt x="74523" y="1244600"/>
                </a:lnTo>
                <a:lnTo>
                  <a:pt x="122148" y="1244600"/>
                </a:lnTo>
                <a:lnTo>
                  <a:pt x="131114" y="1257300"/>
                </a:lnTo>
                <a:close/>
              </a:path>
              <a:path w="6584378" h="1308100">
                <a:moveTo>
                  <a:pt x="6501612" y="1257300"/>
                </a:moveTo>
                <a:lnTo>
                  <a:pt x="6453263" y="1257300"/>
                </a:lnTo>
                <a:lnTo>
                  <a:pt x="6462242" y="1244600"/>
                </a:lnTo>
                <a:lnTo>
                  <a:pt x="6509854" y="1244600"/>
                </a:lnTo>
                <a:lnTo>
                  <a:pt x="6501612" y="1257300"/>
                </a:lnTo>
                <a:close/>
              </a:path>
              <a:path w="6584378" h="1308100">
                <a:moveTo>
                  <a:pt x="148755" y="1270000"/>
                </a:moveTo>
                <a:lnTo>
                  <a:pt x="99758" y="1270000"/>
                </a:lnTo>
                <a:lnTo>
                  <a:pt x="90868" y="1257300"/>
                </a:lnTo>
                <a:lnTo>
                  <a:pt x="139255" y="1257300"/>
                </a:lnTo>
                <a:lnTo>
                  <a:pt x="148755" y="1270000"/>
                </a:lnTo>
                <a:close/>
              </a:path>
              <a:path w="6584378" h="1308100">
                <a:moveTo>
                  <a:pt x="157911" y="1270000"/>
                </a:moveTo>
                <a:lnTo>
                  <a:pt x="148755" y="1270000"/>
                </a:lnTo>
                <a:lnTo>
                  <a:pt x="148183" y="1257300"/>
                </a:lnTo>
                <a:lnTo>
                  <a:pt x="157911" y="1270000"/>
                </a:lnTo>
                <a:close/>
              </a:path>
              <a:path w="6584378" h="1308100">
                <a:moveTo>
                  <a:pt x="6435623" y="1270000"/>
                </a:moveTo>
                <a:lnTo>
                  <a:pt x="6426466" y="1270000"/>
                </a:lnTo>
                <a:lnTo>
                  <a:pt x="6436207" y="1257300"/>
                </a:lnTo>
                <a:lnTo>
                  <a:pt x="6435623" y="1270000"/>
                </a:lnTo>
                <a:close/>
              </a:path>
              <a:path w="6584378" h="1308100">
                <a:moveTo>
                  <a:pt x="6484124" y="1270000"/>
                </a:moveTo>
                <a:lnTo>
                  <a:pt x="6435623" y="1270000"/>
                </a:lnTo>
                <a:lnTo>
                  <a:pt x="6445122" y="1257300"/>
                </a:lnTo>
                <a:lnTo>
                  <a:pt x="6493510" y="1257300"/>
                </a:lnTo>
                <a:lnTo>
                  <a:pt x="6484124" y="1270000"/>
                </a:lnTo>
                <a:close/>
              </a:path>
              <a:path w="6584378" h="1308100">
                <a:moveTo>
                  <a:pt x="196532" y="1282700"/>
                </a:moveTo>
                <a:lnTo>
                  <a:pt x="118452" y="1282700"/>
                </a:lnTo>
                <a:lnTo>
                  <a:pt x="108953" y="1270000"/>
                </a:lnTo>
                <a:lnTo>
                  <a:pt x="185978" y="1270000"/>
                </a:lnTo>
                <a:lnTo>
                  <a:pt x="196532" y="1282700"/>
                </a:lnTo>
                <a:close/>
              </a:path>
              <a:path w="6584378" h="1308100">
                <a:moveTo>
                  <a:pt x="6465925" y="1282700"/>
                </a:moveTo>
                <a:lnTo>
                  <a:pt x="6387845" y="1282700"/>
                </a:lnTo>
                <a:lnTo>
                  <a:pt x="6398399" y="1270000"/>
                </a:lnTo>
                <a:lnTo>
                  <a:pt x="6474904" y="1270000"/>
                </a:lnTo>
                <a:lnTo>
                  <a:pt x="6465925" y="1282700"/>
                </a:lnTo>
                <a:close/>
              </a:path>
              <a:path w="6584378" h="1308100">
                <a:moveTo>
                  <a:pt x="6435204" y="1295400"/>
                </a:moveTo>
                <a:lnTo>
                  <a:pt x="149186" y="1295400"/>
                </a:lnTo>
                <a:lnTo>
                  <a:pt x="138861" y="1282700"/>
                </a:lnTo>
                <a:lnTo>
                  <a:pt x="6445516" y="1282700"/>
                </a:lnTo>
                <a:lnTo>
                  <a:pt x="6435204" y="1295400"/>
                </a:lnTo>
                <a:close/>
              </a:path>
              <a:path w="6584378" h="1308100">
                <a:moveTo>
                  <a:pt x="6391833" y="1308100"/>
                </a:moveTo>
                <a:lnTo>
                  <a:pt x="192074" y="1308100"/>
                </a:lnTo>
                <a:lnTo>
                  <a:pt x="181521" y="1295400"/>
                </a:lnTo>
                <a:lnTo>
                  <a:pt x="6402857" y="1295400"/>
                </a:lnTo>
                <a:lnTo>
                  <a:pt x="6391833" y="1308100"/>
                </a:lnTo>
                <a:close/>
              </a:path>
            </a:pathLst>
          </a:custGeom>
          <a:solidFill>
            <a:srgbClr val="E36C09"/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80810" y="274639"/>
            <a:ext cx="8661246" cy="9618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459682">
              <a:lnSpc>
                <a:spcPct val="100000"/>
              </a:lnSpc>
            </a:pPr>
            <a:r>
              <a:rPr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搜索结果是怎么排序的</a:t>
            </a:r>
          </a:p>
        </p:txBody>
      </p:sp>
      <p:sp>
        <p:nvSpPr>
          <p:cNvPr id="4" name="object 4"/>
          <p:cNvSpPr/>
          <p:nvPr/>
        </p:nvSpPr>
        <p:spPr>
          <a:xfrm>
            <a:off x="737689" y="1536112"/>
            <a:ext cx="2270790" cy="5797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5" name="object 5"/>
          <p:cNvSpPr txBox="1"/>
          <p:nvPr/>
        </p:nvSpPr>
        <p:spPr>
          <a:xfrm>
            <a:off x="929685" y="1686622"/>
            <a:ext cx="10589638" cy="469189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2871"/>
            <a:r>
              <a:rPr sz="1902" b="1" dirty="0">
                <a:solidFill>
                  <a:schemeClr val="bg1"/>
                </a:solidFill>
                <a:latin typeface="+mn-ea"/>
                <a:cs typeface="微软雅黑"/>
              </a:rPr>
              <a:t>排序基本规则：</a:t>
            </a:r>
            <a:endParaRPr sz="1902" dirty="0">
              <a:solidFill>
                <a:schemeClr val="bg1"/>
              </a:solidFill>
              <a:latin typeface="+mn-ea"/>
              <a:cs typeface="微软雅黑"/>
            </a:endParaRPr>
          </a:p>
          <a:p>
            <a:pPr>
              <a:lnSpc>
                <a:spcPts val="1057"/>
              </a:lnSpc>
            </a:pPr>
            <a:endParaRPr sz="1057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ts val="1162"/>
              </a:lnSpc>
              <a:spcBef>
                <a:spcPts val="14"/>
              </a:spcBef>
            </a:pPr>
            <a:endParaRPr sz="1162" dirty="0">
              <a:solidFill>
                <a:schemeClr val="bg1"/>
              </a:solidFill>
              <a:latin typeface="+mn-ea"/>
            </a:endParaRPr>
          </a:p>
          <a:p>
            <a:pPr marL="188570"/>
            <a:r>
              <a:rPr sz="1902" spc="439" dirty="0">
                <a:solidFill>
                  <a:schemeClr val="bg1"/>
                </a:solidFill>
                <a:latin typeface="+mn-ea"/>
                <a:cs typeface="Arial"/>
              </a:rPr>
              <a:t>ü</a:t>
            </a:r>
            <a:r>
              <a:rPr sz="1902" b="1" dirty="0">
                <a:solidFill>
                  <a:schemeClr val="bg1"/>
                </a:solidFill>
                <a:latin typeface="+mn-ea"/>
                <a:cs typeface="微软雅黑"/>
              </a:rPr>
              <a:t>排序是由关键词质量度和出价（</a:t>
            </a:r>
            <a:r>
              <a:rPr sz="2000" b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质量度</a:t>
            </a:r>
            <a:r>
              <a:rPr sz="1902" b="1" dirty="0">
                <a:solidFill>
                  <a:schemeClr val="bg1"/>
                </a:solidFill>
                <a:latin typeface="+mn-ea"/>
                <a:cs typeface="微软雅黑"/>
              </a:rPr>
              <a:t>×</a:t>
            </a:r>
            <a:r>
              <a:rPr sz="2000" b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出价</a:t>
            </a:r>
            <a:r>
              <a:rPr sz="1902" b="1" dirty="0">
                <a:solidFill>
                  <a:schemeClr val="bg1"/>
                </a:solidFill>
                <a:latin typeface="+mn-ea"/>
                <a:cs typeface="微软雅黑"/>
              </a:rPr>
              <a:t>）共同决定的。</a:t>
            </a:r>
            <a:endParaRPr sz="1902" dirty="0">
              <a:solidFill>
                <a:schemeClr val="bg1"/>
              </a:solidFill>
              <a:latin typeface="+mn-ea"/>
              <a:cs typeface="微软雅黑"/>
            </a:endParaRPr>
          </a:p>
          <a:p>
            <a:pPr>
              <a:lnSpc>
                <a:spcPts val="1057"/>
              </a:lnSpc>
              <a:spcBef>
                <a:spcPts val="83"/>
              </a:spcBef>
            </a:pPr>
            <a:endParaRPr sz="1057" dirty="0">
              <a:solidFill>
                <a:schemeClr val="bg1"/>
              </a:solidFill>
              <a:latin typeface="+mn-ea"/>
            </a:endParaRPr>
          </a:p>
          <a:p>
            <a:pPr marL="188570"/>
            <a:r>
              <a:rPr sz="1902" b="1" dirty="0">
                <a:solidFill>
                  <a:schemeClr val="bg1"/>
                </a:solidFill>
                <a:latin typeface="+mn-ea"/>
                <a:cs typeface="微软雅黑"/>
              </a:rPr>
              <a:t>（质量度×出价）越高，排名越前。</a:t>
            </a:r>
            <a:endParaRPr sz="1902" dirty="0">
              <a:solidFill>
                <a:schemeClr val="bg1"/>
              </a:solidFill>
              <a:latin typeface="+mn-ea"/>
              <a:cs typeface="微软雅黑"/>
            </a:endParaRPr>
          </a:p>
          <a:p>
            <a:pPr>
              <a:lnSpc>
                <a:spcPts val="1057"/>
              </a:lnSpc>
            </a:pPr>
            <a:endParaRPr sz="1057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ts val="1057"/>
              </a:lnSpc>
            </a:pPr>
            <a:endParaRPr sz="1057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ts val="1374"/>
              </a:lnSpc>
              <a:spcBef>
                <a:spcPts val="48"/>
              </a:spcBef>
            </a:pPr>
            <a:endParaRPr sz="1374" dirty="0">
              <a:solidFill>
                <a:schemeClr val="bg1"/>
              </a:solidFill>
              <a:latin typeface="+mn-ea"/>
            </a:endParaRPr>
          </a:p>
          <a:p>
            <a:pPr marL="330165" marR="13421" indent="-316744">
              <a:lnSpc>
                <a:spcPct val="110000"/>
              </a:lnSpc>
              <a:tabLst>
                <a:tab pos="375127" algn="l"/>
              </a:tabLst>
            </a:pPr>
            <a:r>
              <a:rPr sz="2114" dirty="0">
                <a:solidFill>
                  <a:schemeClr val="bg1"/>
                </a:solidFill>
                <a:latin typeface="+mn-ea"/>
                <a:cs typeface="Arial"/>
              </a:rPr>
              <a:t>•		</a:t>
            </a:r>
            <a:r>
              <a:rPr sz="2000" b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质量度</a:t>
            </a:r>
            <a:r>
              <a:rPr sz="2114" spc="-5" dirty="0">
                <a:solidFill>
                  <a:schemeClr val="bg1"/>
                </a:solidFill>
                <a:latin typeface="+mn-ea"/>
                <a:cs typeface="微软雅黑"/>
              </a:rPr>
              <a:t>是搜索推广中衡量推广结果质量的综合性指标。体现了网民对参与百度推广的</a:t>
            </a:r>
            <a:r>
              <a:rPr sz="2114" dirty="0">
                <a:solidFill>
                  <a:schemeClr val="bg1"/>
                </a:solidFill>
                <a:latin typeface="+mn-ea"/>
                <a:cs typeface="微软雅黑"/>
              </a:rPr>
              <a:t>关 </a:t>
            </a:r>
            <a:r>
              <a:rPr sz="2114" spc="-5" dirty="0">
                <a:solidFill>
                  <a:schemeClr val="bg1"/>
                </a:solidFill>
                <a:latin typeface="+mn-ea"/>
                <a:cs typeface="微软雅黑"/>
              </a:rPr>
              <a:t>键词以及创意的认可程度。用五星+数字分值的形式表示</a:t>
            </a:r>
            <a:r>
              <a:rPr sz="2114" dirty="0">
                <a:solidFill>
                  <a:schemeClr val="bg1"/>
                </a:solidFill>
                <a:latin typeface="+mn-ea"/>
                <a:cs typeface="微软雅黑"/>
              </a:rPr>
              <a:t>。 </a:t>
            </a:r>
            <a:r>
              <a:rPr sz="2114" spc="-5" dirty="0">
                <a:solidFill>
                  <a:schemeClr val="bg1"/>
                </a:solidFill>
                <a:latin typeface="+mn-ea"/>
                <a:cs typeface="微软雅黑"/>
              </a:rPr>
              <a:t>每颗星代表两分，比如显示三星半，则表示质量度为</a:t>
            </a:r>
            <a:r>
              <a:rPr sz="2114" dirty="0">
                <a:solidFill>
                  <a:schemeClr val="bg1"/>
                </a:solidFill>
                <a:latin typeface="+mn-ea"/>
                <a:cs typeface="微软雅黑"/>
              </a:rPr>
              <a:t>7分</a:t>
            </a:r>
          </a:p>
          <a:p>
            <a:pPr>
              <a:lnSpc>
                <a:spcPts val="1057"/>
              </a:lnSpc>
            </a:pPr>
            <a:endParaRPr sz="1057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ts val="1057"/>
              </a:lnSpc>
            </a:pPr>
            <a:endParaRPr sz="1057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ts val="1374"/>
              </a:lnSpc>
              <a:spcBef>
                <a:spcPts val="63"/>
              </a:spcBef>
            </a:pPr>
            <a:endParaRPr sz="1374" dirty="0">
              <a:solidFill>
                <a:schemeClr val="bg1"/>
              </a:solidFill>
              <a:latin typeface="+mn-ea"/>
            </a:endParaRPr>
          </a:p>
          <a:p>
            <a:pPr marL="13421">
              <a:tabLst>
                <a:tab pos="375127" algn="l"/>
              </a:tabLst>
            </a:pPr>
            <a:r>
              <a:rPr sz="2114" dirty="0">
                <a:solidFill>
                  <a:schemeClr val="bg1"/>
                </a:solidFill>
                <a:latin typeface="+mn-ea"/>
                <a:cs typeface="Arial"/>
              </a:rPr>
              <a:t>•	</a:t>
            </a:r>
            <a:r>
              <a:rPr sz="2000" b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出价</a:t>
            </a:r>
            <a:r>
              <a:rPr sz="2114" spc="-5" dirty="0">
                <a:solidFill>
                  <a:schemeClr val="bg1"/>
                </a:solidFill>
                <a:latin typeface="+mn-ea"/>
                <a:cs typeface="微软雅黑"/>
              </a:rPr>
              <a:t>是推广信息被点击一次，客户最多愿意出的价</a:t>
            </a:r>
            <a:r>
              <a:rPr sz="2114" dirty="0">
                <a:solidFill>
                  <a:schemeClr val="bg1"/>
                </a:solidFill>
                <a:latin typeface="+mn-ea"/>
                <a:cs typeface="微软雅黑"/>
              </a:rPr>
              <a:t>格</a:t>
            </a:r>
          </a:p>
          <a:p>
            <a:pPr>
              <a:lnSpc>
                <a:spcPts val="1057"/>
              </a:lnSpc>
            </a:pPr>
            <a:endParaRPr sz="1057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ts val="1057"/>
              </a:lnSpc>
            </a:pPr>
            <a:endParaRPr sz="1057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ts val="1374"/>
              </a:lnSpc>
              <a:spcBef>
                <a:spcPts val="62"/>
              </a:spcBef>
            </a:pPr>
            <a:endParaRPr sz="1374" dirty="0">
              <a:solidFill>
                <a:schemeClr val="bg1"/>
              </a:solidFill>
              <a:latin typeface="+mn-ea"/>
            </a:endParaRPr>
          </a:p>
          <a:p>
            <a:pPr marL="375798" marR="13421" indent="-362377">
              <a:tabLst>
                <a:tab pos="375127" algn="l"/>
              </a:tabLst>
            </a:pPr>
            <a:r>
              <a:rPr sz="2114" dirty="0">
                <a:solidFill>
                  <a:schemeClr val="bg1"/>
                </a:solidFill>
                <a:latin typeface="+mn-ea"/>
                <a:cs typeface="Arial"/>
              </a:rPr>
              <a:t>•	</a:t>
            </a:r>
            <a:r>
              <a:rPr sz="2000" b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推广排名</a:t>
            </a:r>
            <a:r>
              <a:rPr sz="2114" spc="-5" dirty="0">
                <a:solidFill>
                  <a:schemeClr val="bg1"/>
                </a:solidFill>
                <a:latin typeface="+mn-ea"/>
                <a:cs typeface="微软雅黑"/>
              </a:rPr>
              <a:t>是每条企业信息在搜索结果中展示时的排位。由于排名是时时变动的，所以</a:t>
            </a:r>
            <a:r>
              <a:rPr sz="2114" dirty="0">
                <a:solidFill>
                  <a:schemeClr val="bg1"/>
                </a:solidFill>
                <a:latin typeface="+mn-ea"/>
                <a:cs typeface="微软雅黑"/>
              </a:rPr>
              <a:t>企 </a:t>
            </a:r>
            <a:r>
              <a:rPr sz="2114" spc="-5" dirty="0">
                <a:solidFill>
                  <a:schemeClr val="bg1"/>
                </a:solidFill>
                <a:latin typeface="+mn-ea"/>
                <a:cs typeface="微软雅黑"/>
              </a:rPr>
              <a:t>业可以在数据报告中查看每天的平均排名</a:t>
            </a:r>
            <a:r>
              <a:rPr sz="2114" dirty="0">
                <a:latin typeface="微软雅黑"/>
                <a:cs typeface="微软雅黑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864466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-260525" y="291445"/>
            <a:ext cx="5984383" cy="9618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25381">
              <a:lnSpc>
                <a:spcPct val="100000"/>
              </a:lnSpc>
            </a:pPr>
            <a:r>
              <a:rPr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搜索结果排序示例</a:t>
            </a:r>
          </a:p>
        </p:txBody>
      </p:sp>
      <p:sp>
        <p:nvSpPr>
          <p:cNvPr id="41" name="object 3"/>
          <p:cNvSpPr/>
          <p:nvPr/>
        </p:nvSpPr>
        <p:spPr>
          <a:xfrm>
            <a:off x="1475792" y="2188101"/>
            <a:ext cx="5236464" cy="20071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b="1"/>
          </a:p>
        </p:txBody>
      </p:sp>
      <p:sp>
        <p:nvSpPr>
          <p:cNvPr id="42" name="object 4"/>
          <p:cNvSpPr/>
          <p:nvPr/>
        </p:nvSpPr>
        <p:spPr>
          <a:xfrm>
            <a:off x="1509320" y="2201817"/>
            <a:ext cx="5169408" cy="19400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b="1"/>
          </a:p>
        </p:txBody>
      </p:sp>
      <p:sp>
        <p:nvSpPr>
          <p:cNvPr id="43" name="object 5"/>
          <p:cNvSpPr txBox="1"/>
          <p:nvPr/>
        </p:nvSpPr>
        <p:spPr>
          <a:xfrm>
            <a:off x="3588768" y="2245415"/>
            <a:ext cx="634365" cy="2565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600" b="1" spc="-15" dirty="0" smtClean="0">
                <a:solidFill>
                  <a:srgbClr val="FFFFFF"/>
                </a:solidFill>
                <a:latin typeface="微软雅黑"/>
                <a:cs typeface="微软雅黑"/>
              </a:rPr>
              <a:t>质量</a:t>
            </a:r>
            <a:r>
              <a:rPr sz="1600" b="1" spc="-20" dirty="0" smtClean="0">
                <a:solidFill>
                  <a:srgbClr val="FFFFFF"/>
                </a:solidFill>
                <a:latin typeface="微软雅黑"/>
                <a:cs typeface="微软雅黑"/>
              </a:rPr>
              <a:t>度</a:t>
            </a:r>
            <a:endParaRPr sz="1600" b="1">
              <a:latin typeface="微软雅黑"/>
              <a:cs typeface="微软雅黑"/>
            </a:endParaRPr>
          </a:p>
        </p:txBody>
      </p:sp>
      <p:sp>
        <p:nvSpPr>
          <p:cNvPr id="44" name="object 6"/>
          <p:cNvSpPr txBox="1"/>
          <p:nvPr/>
        </p:nvSpPr>
        <p:spPr>
          <a:xfrm>
            <a:off x="5628388" y="2245415"/>
            <a:ext cx="431165" cy="2565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600" b="1" spc="-15" dirty="0" smtClean="0">
                <a:solidFill>
                  <a:srgbClr val="FFFFFF"/>
                </a:solidFill>
                <a:latin typeface="微软雅黑"/>
                <a:cs typeface="微软雅黑"/>
              </a:rPr>
              <a:t>出</a:t>
            </a:r>
            <a:r>
              <a:rPr sz="1600" b="1" spc="-20" dirty="0" smtClean="0">
                <a:solidFill>
                  <a:srgbClr val="FFFFFF"/>
                </a:solidFill>
                <a:latin typeface="微软雅黑"/>
                <a:cs typeface="微软雅黑"/>
              </a:rPr>
              <a:t>价</a:t>
            </a:r>
            <a:endParaRPr sz="1600" b="1">
              <a:latin typeface="微软雅黑"/>
              <a:cs typeface="微软雅黑"/>
            </a:endParaRPr>
          </a:p>
        </p:txBody>
      </p:sp>
      <p:sp>
        <p:nvSpPr>
          <p:cNvPr id="45" name="object 7"/>
          <p:cNvSpPr txBox="1"/>
          <p:nvPr/>
        </p:nvSpPr>
        <p:spPr>
          <a:xfrm>
            <a:off x="1838708" y="2489819"/>
            <a:ext cx="634365" cy="16198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algn="just">
              <a:lnSpc>
                <a:spcPct val="131800"/>
              </a:lnSpc>
            </a:pPr>
            <a:r>
              <a:rPr sz="1600" b="1" spc="-15" dirty="0" smtClean="0">
                <a:latin typeface="微软雅黑"/>
                <a:cs typeface="微软雅黑"/>
              </a:rPr>
              <a:t>第１</a:t>
            </a:r>
            <a:r>
              <a:rPr sz="1600" b="1" spc="-20" dirty="0" smtClean="0">
                <a:latin typeface="微软雅黑"/>
                <a:cs typeface="微软雅黑"/>
              </a:rPr>
              <a:t>名</a:t>
            </a:r>
            <a:r>
              <a:rPr sz="1600" b="1" spc="-5" dirty="0" smtClean="0">
                <a:latin typeface="微软雅黑"/>
                <a:cs typeface="微软雅黑"/>
              </a:rPr>
              <a:t> </a:t>
            </a:r>
            <a:r>
              <a:rPr sz="1600" b="1" spc="-15" dirty="0" smtClean="0">
                <a:latin typeface="微软雅黑"/>
                <a:cs typeface="微软雅黑"/>
              </a:rPr>
              <a:t>第２</a:t>
            </a:r>
            <a:r>
              <a:rPr sz="1600" b="1" spc="-20" dirty="0" smtClean="0">
                <a:latin typeface="微软雅黑"/>
                <a:cs typeface="微软雅黑"/>
              </a:rPr>
              <a:t>名</a:t>
            </a:r>
            <a:r>
              <a:rPr sz="1600" b="1" spc="-5" dirty="0" smtClean="0">
                <a:latin typeface="微软雅黑"/>
                <a:cs typeface="微软雅黑"/>
              </a:rPr>
              <a:t> </a:t>
            </a:r>
            <a:r>
              <a:rPr sz="1600" b="1" spc="-15" dirty="0" smtClean="0">
                <a:latin typeface="微软雅黑"/>
                <a:cs typeface="微软雅黑"/>
              </a:rPr>
              <a:t>第３</a:t>
            </a:r>
            <a:r>
              <a:rPr sz="1600" b="1" spc="-20" dirty="0" smtClean="0">
                <a:latin typeface="微软雅黑"/>
                <a:cs typeface="微软雅黑"/>
              </a:rPr>
              <a:t>名</a:t>
            </a:r>
            <a:r>
              <a:rPr sz="1600" b="1" spc="-5" dirty="0" smtClean="0">
                <a:latin typeface="微软雅黑"/>
                <a:cs typeface="微软雅黑"/>
              </a:rPr>
              <a:t> </a:t>
            </a:r>
            <a:r>
              <a:rPr sz="1600" b="1" spc="-15" dirty="0" smtClean="0">
                <a:latin typeface="微软雅黑"/>
                <a:cs typeface="微软雅黑"/>
              </a:rPr>
              <a:t>第４</a:t>
            </a:r>
            <a:r>
              <a:rPr sz="1600" b="1" spc="-20" dirty="0" smtClean="0">
                <a:latin typeface="微软雅黑"/>
                <a:cs typeface="微软雅黑"/>
              </a:rPr>
              <a:t>名</a:t>
            </a:r>
            <a:r>
              <a:rPr sz="1600" b="1" spc="-5" dirty="0" smtClean="0">
                <a:latin typeface="微软雅黑"/>
                <a:cs typeface="微软雅黑"/>
              </a:rPr>
              <a:t> </a:t>
            </a:r>
            <a:r>
              <a:rPr sz="1600" b="1" spc="-15" dirty="0" smtClean="0">
                <a:latin typeface="微软雅黑"/>
                <a:cs typeface="微软雅黑"/>
              </a:rPr>
              <a:t>第５</a:t>
            </a:r>
            <a:r>
              <a:rPr sz="1600" b="1" spc="-20" dirty="0" smtClean="0">
                <a:latin typeface="微软雅黑"/>
                <a:cs typeface="微软雅黑"/>
              </a:rPr>
              <a:t>名</a:t>
            </a:r>
            <a:endParaRPr sz="1600" b="1">
              <a:latin typeface="微软雅黑"/>
              <a:cs typeface="微软雅黑"/>
            </a:endParaRPr>
          </a:p>
        </p:txBody>
      </p:sp>
      <p:sp>
        <p:nvSpPr>
          <p:cNvPr id="46" name="object 8"/>
          <p:cNvSpPr txBox="1"/>
          <p:nvPr/>
        </p:nvSpPr>
        <p:spPr>
          <a:xfrm>
            <a:off x="3359456" y="2560376"/>
            <a:ext cx="3749040" cy="69659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88900">
              <a:lnSpc>
                <a:spcPct val="100000"/>
              </a:lnSpc>
              <a:tabLst>
                <a:tab pos="2433320" algn="l"/>
              </a:tabLst>
            </a:pPr>
            <a:r>
              <a:rPr sz="1600" b="1" spc="-15" dirty="0" smtClean="0">
                <a:latin typeface="宋体"/>
                <a:cs typeface="宋体"/>
              </a:rPr>
              <a:t>★★★★</a:t>
            </a:r>
            <a:r>
              <a:rPr sz="1600" b="1" spc="-10" dirty="0" smtClean="0">
                <a:latin typeface="Calibri"/>
                <a:cs typeface="Calibri"/>
              </a:rPr>
              <a:t>8	4</a:t>
            </a:r>
            <a:endParaRPr sz="1600" b="1">
              <a:latin typeface="Calibri"/>
              <a:cs typeface="Calibri"/>
            </a:endParaRPr>
          </a:p>
          <a:p>
            <a:pPr>
              <a:lnSpc>
                <a:spcPts val="600"/>
              </a:lnSpc>
              <a:spcBef>
                <a:spcPts val="9"/>
              </a:spcBef>
            </a:pPr>
            <a:endParaRPr sz="600" b="1"/>
          </a:p>
          <a:p>
            <a:pPr marL="190500">
              <a:lnSpc>
                <a:spcPct val="100000"/>
              </a:lnSpc>
              <a:tabLst>
                <a:tab pos="2356485" algn="l"/>
              </a:tabLst>
            </a:pPr>
            <a:r>
              <a:rPr sz="1600" b="1" spc="-15" dirty="0" smtClean="0">
                <a:latin typeface="宋体"/>
                <a:cs typeface="宋体"/>
              </a:rPr>
              <a:t>★★★</a:t>
            </a:r>
            <a:r>
              <a:rPr sz="1600" b="1" spc="-10" dirty="0" smtClean="0">
                <a:latin typeface="Calibri"/>
                <a:cs typeface="Calibri"/>
              </a:rPr>
              <a:t>6	4.8</a:t>
            </a:r>
            <a:endParaRPr sz="1600" b="1">
              <a:latin typeface="Calibri"/>
              <a:cs typeface="Calibri"/>
            </a:endParaRPr>
          </a:p>
        </p:txBody>
      </p:sp>
      <p:sp>
        <p:nvSpPr>
          <p:cNvPr id="47" name="object 9"/>
          <p:cNvSpPr txBox="1"/>
          <p:nvPr/>
        </p:nvSpPr>
        <p:spPr>
          <a:xfrm>
            <a:off x="3537333" y="3202996"/>
            <a:ext cx="737870" cy="2667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600" b="1" spc="-15" dirty="0" smtClean="0">
                <a:latin typeface="宋体"/>
                <a:cs typeface="宋体"/>
              </a:rPr>
              <a:t>★★★</a:t>
            </a:r>
            <a:r>
              <a:rPr sz="1600" b="1" spc="-10" dirty="0" smtClean="0">
                <a:latin typeface="Calibri"/>
                <a:cs typeface="Calibri"/>
              </a:rPr>
              <a:t>6</a:t>
            </a:r>
            <a:endParaRPr sz="1600" b="1">
              <a:latin typeface="Calibri"/>
              <a:cs typeface="Calibri"/>
            </a:endParaRPr>
          </a:p>
        </p:txBody>
      </p:sp>
      <p:sp>
        <p:nvSpPr>
          <p:cNvPr id="48" name="object 10"/>
          <p:cNvSpPr txBox="1"/>
          <p:nvPr/>
        </p:nvSpPr>
        <p:spPr>
          <a:xfrm>
            <a:off x="5371137" y="3202996"/>
            <a:ext cx="1051560" cy="16084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104775" algn="ctr">
              <a:lnSpc>
                <a:spcPct val="100000"/>
              </a:lnSpc>
            </a:pPr>
            <a:r>
              <a:rPr sz="1600" b="1" spc="-10" dirty="0" smtClean="0">
                <a:latin typeface="Calibri"/>
                <a:cs typeface="Calibri"/>
              </a:rPr>
              <a:t>3.5</a:t>
            </a:r>
            <a:endParaRPr sz="1600" b="1">
              <a:latin typeface="Calibri"/>
              <a:cs typeface="Calibri"/>
            </a:endParaRPr>
          </a:p>
          <a:p>
            <a:pPr>
              <a:lnSpc>
                <a:spcPts val="600"/>
              </a:lnSpc>
              <a:spcBef>
                <a:spcPts val="9"/>
              </a:spcBef>
            </a:pPr>
            <a:endParaRPr sz="600" b="1"/>
          </a:p>
          <a:p>
            <a:pPr marR="105410" algn="ctr">
              <a:lnSpc>
                <a:spcPct val="100000"/>
              </a:lnSpc>
            </a:pPr>
            <a:r>
              <a:rPr sz="1600" b="1" spc="-10" dirty="0" smtClean="0">
                <a:latin typeface="Calibri"/>
                <a:cs typeface="Calibri"/>
              </a:rPr>
              <a:t>3</a:t>
            </a:r>
            <a:endParaRPr sz="1600" b="1">
              <a:latin typeface="Calibri"/>
              <a:cs typeface="Calibri"/>
            </a:endParaRPr>
          </a:p>
          <a:p>
            <a:pPr>
              <a:lnSpc>
                <a:spcPts val="600"/>
              </a:lnSpc>
              <a:spcBef>
                <a:spcPts val="15"/>
              </a:spcBef>
            </a:pPr>
            <a:endParaRPr sz="600" b="1"/>
          </a:p>
          <a:p>
            <a:pPr marR="105410" algn="ctr">
              <a:lnSpc>
                <a:spcPct val="100000"/>
              </a:lnSpc>
            </a:pPr>
            <a:r>
              <a:rPr sz="1600" b="1" spc="-10" dirty="0" smtClean="0">
                <a:latin typeface="Calibri"/>
                <a:cs typeface="Calibri"/>
              </a:rPr>
              <a:t>3</a:t>
            </a:r>
            <a:endParaRPr sz="1600" b="1">
              <a:latin typeface="Calibri"/>
              <a:cs typeface="Calibri"/>
            </a:endParaRPr>
          </a:p>
        </p:txBody>
      </p:sp>
      <p:sp>
        <p:nvSpPr>
          <p:cNvPr id="49" name="object 11"/>
          <p:cNvSpPr txBox="1"/>
          <p:nvPr/>
        </p:nvSpPr>
        <p:spPr>
          <a:xfrm>
            <a:off x="2993696" y="3524306"/>
            <a:ext cx="1463040" cy="10128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61315" algn="ctr">
              <a:lnSpc>
                <a:spcPct val="100000"/>
              </a:lnSpc>
            </a:pPr>
            <a:r>
              <a:rPr sz="1600" b="1" spc="-15" dirty="0" smtClean="0">
                <a:latin typeface="宋体"/>
                <a:cs typeface="宋体"/>
              </a:rPr>
              <a:t>★★★</a:t>
            </a:r>
            <a:r>
              <a:rPr sz="1600" b="1" spc="-10" dirty="0" smtClean="0">
                <a:latin typeface="Calibri"/>
                <a:cs typeface="Calibri"/>
              </a:rPr>
              <a:t>6</a:t>
            </a:r>
            <a:endParaRPr sz="1600" b="1">
              <a:latin typeface="Calibri"/>
              <a:cs typeface="Calibri"/>
            </a:endParaRPr>
          </a:p>
          <a:p>
            <a:pPr>
              <a:lnSpc>
                <a:spcPts val="600"/>
              </a:lnSpc>
              <a:spcBef>
                <a:spcPts val="15"/>
              </a:spcBef>
            </a:pPr>
            <a:endParaRPr sz="600" b="1"/>
          </a:p>
          <a:p>
            <a:pPr marL="361315" algn="ctr">
              <a:lnSpc>
                <a:spcPct val="100000"/>
              </a:lnSpc>
            </a:pPr>
            <a:r>
              <a:rPr sz="1600" b="1" spc="-15" dirty="0" smtClean="0">
                <a:latin typeface="宋体"/>
                <a:cs typeface="宋体"/>
              </a:rPr>
              <a:t>★★</a:t>
            </a:r>
            <a:r>
              <a:rPr sz="1600" b="1" spc="-10" dirty="0" smtClean="0">
                <a:latin typeface="Calibri"/>
                <a:cs typeface="Calibri"/>
              </a:rPr>
              <a:t>4</a:t>
            </a:r>
            <a:endParaRPr sz="1600" b="1">
              <a:latin typeface="Calibri"/>
              <a:cs typeface="Calibri"/>
            </a:endParaRPr>
          </a:p>
        </p:txBody>
      </p:sp>
      <p:sp>
        <p:nvSpPr>
          <p:cNvPr id="50" name="object 12"/>
          <p:cNvSpPr/>
          <p:nvPr/>
        </p:nvSpPr>
        <p:spPr>
          <a:xfrm>
            <a:off x="4436493" y="4785855"/>
            <a:ext cx="3021012" cy="610171"/>
          </a:xfrm>
          <a:custGeom>
            <a:avLst/>
            <a:gdLst/>
            <a:ahLst/>
            <a:cxnLst/>
            <a:rect l="l" t="t" r="r" b="b"/>
            <a:pathLst>
              <a:path w="3021012" h="610171">
                <a:moveTo>
                  <a:pt x="3008312" y="610171"/>
                </a:moveTo>
                <a:lnTo>
                  <a:pt x="12700" y="610171"/>
                </a:lnTo>
                <a:lnTo>
                  <a:pt x="10223" y="609930"/>
                </a:lnTo>
                <a:lnTo>
                  <a:pt x="0" y="597471"/>
                </a:lnTo>
                <a:lnTo>
                  <a:pt x="0" y="12700"/>
                </a:lnTo>
                <a:lnTo>
                  <a:pt x="12700" y="0"/>
                </a:lnTo>
                <a:lnTo>
                  <a:pt x="3008312" y="0"/>
                </a:lnTo>
                <a:lnTo>
                  <a:pt x="3021012" y="12700"/>
                </a:lnTo>
                <a:lnTo>
                  <a:pt x="25400" y="12700"/>
                </a:lnTo>
                <a:lnTo>
                  <a:pt x="12700" y="25400"/>
                </a:lnTo>
                <a:lnTo>
                  <a:pt x="25400" y="25400"/>
                </a:lnTo>
                <a:lnTo>
                  <a:pt x="25400" y="584771"/>
                </a:lnTo>
                <a:lnTo>
                  <a:pt x="12700" y="584771"/>
                </a:lnTo>
                <a:lnTo>
                  <a:pt x="25400" y="597471"/>
                </a:lnTo>
                <a:lnTo>
                  <a:pt x="3021012" y="597471"/>
                </a:lnTo>
                <a:lnTo>
                  <a:pt x="3020771" y="599960"/>
                </a:lnTo>
                <a:lnTo>
                  <a:pt x="3010789" y="609930"/>
                </a:lnTo>
                <a:lnTo>
                  <a:pt x="3008312" y="610171"/>
                </a:lnTo>
                <a:close/>
              </a:path>
              <a:path w="3021012" h="610171">
                <a:moveTo>
                  <a:pt x="25400" y="25400"/>
                </a:moveTo>
                <a:lnTo>
                  <a:pt x="12700" y="25400"/>
                </a:lnTo>
                <a:lnTo>
                  <a:pt x="25400" y="12700"/>
                </a:lnTo>
                <a:lnTo>
                  <a:pt x="25400" y="25400"/>
                </a:lnTo>
                <a:close/>
              </a:path>
              <a:path w="3021012" h="610171">
                <a:moveTo>
                  <a:pt x="2995612" y="25400"/>
                </a:moveTo>
                <a:lnTo>
                  <a:pt x="25400" y="25400"/>
                </a:lnTo>
                <a:lnTo>
                  <a:pt x="25400" y="12700"/>
                </a:lnTo>
                <a:lnTo>
                  <a:pt x="2995612" y="12700"/>
                </a:lnTo>
                <a:lnTo>
                  <a:pt x="2995612" y="25400"/>
                </a:lnTo>
                <a:close/>
              </a:path>
              <a:path w="3021012" h="610171">
                <a:moveTo>
                  <a:pt x="2995612" y="597471"/>
                </a:moveTo>
                <a:lnTo>
                  <a:pt x="2995612" y="12700"/>
                </a:lnTo>
                <a:lnTo>
                  <a:pt x="3008312" y="25400"/>
                </a:lnTo>
                <a:lnTo>
                  <a:pt x="3021012" y="25400"/>
                </a:lnTo>
                <a:lnTo>
                  <a:pt x="3021012" y="584771"/>
                </a:lnTo>
                <a:lnTo>
                  <a:pt x="3008312" y="584771"/>
                </a:lnTo>
                <a:lnTo>
                  <a:pt x="2995612" y="597471"/>
                </a:lnTo>
                <a:close/>
              </a:path>
              <a:path w="3021012" h="610171">
                <a:moveTo>
                  <a:pt x="3021012" y="25400"/>
                </a:moveTo>
                <a:lnTo>
                  <a:pt x="3008312" y="25400"/>
                </a:lnTo>
                <a:lnTo>
                  <a:pt x="2995612" y="12700"/>
                </a:lnTo>
                <a:lnTo>
                  <a:pt x="3021012" y="12700"/>
                </a:lnTo>
                <a:lnTo>
                  <a:pt x="3021012" y="25400"/>
                </a:lnTo>
                <a:close/>
              </a:path>
              <a:path w="3021012" h="610171">
                <a:moveTo>
                  <a:pt x="25400" y="597471"/>
                </a:moveTo>
                <a:lnTo>
                  <a:pt x="12700" y="584771"/>
                </a:lnTo>
                <a:lnTo>
                  <a:pt x="25400" y="584771"/>
                </a:lnTo>
                <a:lnTo>
                  <a:pt x="25400" y="597471"/>
                </a:lnTo>
                <a:close/>
              </a:path>
              <a:path w="3021012" h="610171">
                <a:moveTo>
                  <a:pt x="2995612" y="597471"/>
                </a:moveTo>
                <a:lnTo>
                  <a:pt x="25400" y="597471"/>
                </a:lnTo>
                <a:lnTo>
                  <a:pt x="25400" y="584771"/>
                </a:lnTo>
                <a:lnTo>
                  <a:pt x="2995612" y="584771"/>
                </a:lnTo>
                <a:lnTo>
                  <a:pt x="2995612" y="597471"/>
                </a:lnTo>
                <a:close/>
              </a:path>
              <a:path w="3021012" h="610171">
                <a:moveTo>
                  <a:pt x="3021012" y="597471"/>
                </a:moveTo>
                <a:lnTo>
                  <a:pt x="2995612" y="597471"/>
                </a:lnTo>
                <a:lnTo>
                  <a:pt x="3008312" y="584771"/>
                </a:lnTo>
                <a:lnTo>
                  <a:pt x="3021012" y="584771"/>
                </a:lnTo>
                <a:lnTo>
                  <a:pt x="3021012" y="597471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>
            <a:noAutofit/>
          </a:bodyPr>
          <a:lstStyle/>
          <a:p>
            <a:endParaRPr b="1"/>
          </a:p>
        </p:txBody>
      </p:sp>
      <p:sp>
        <p:nvSpPr>
          <p:cNvPr id="51" name="object 13"/>
          <p:cNvSpPr txBox="1"/>
          <p:nvPr/>
        </p:nvSpPr>
        <p:spPr>
          <a:xfrm>
            <a:off x="4527933" y="4839830"/>
            <a:ext cx="2666365" cy="5003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ct val="100000"/>
              </a:lnSpc>
            </a:pPr>
            <a:r>
              <a:rPr sz="1600" b="1" spc="-15" dirty="0" smtClean="0">
                <a:solidFill>
                  <a:schemeClr val="bg1"/>
                </a:solidFill>
                <a:latin typeface="微软雅黑"/>
                <a:cs typeface="微软雅黑"/>
              </a:rPr>
              <a:t>通常情况下，相同的质量度</a:t>
            </a:r>
            <a:r>
              <a:rPr sz="1600" b="1" spc="-20" dirty="0" smtClean="0">
                <a:solidFill>
                  <a:schemeClr val="bg1"/>
                </a:solidFill>
                <a:latin typeface="微软雅黑"/>
                <a:cs typeface="微软雅黑"/>
              </a:rPr>
              <a:t>，</a:t>
            </a:r>
            <a:r>
              <a:rPr sz="1600" b="1" spc="-5" dirty="0" smtClean="0">
                <a:solidFill>
                  <a:schemeClr val="bg1"/>
                </a:solidFill>
                <a:latin typeface="微软雅黑"/>
                <a:cs typeface="微软雅黑"/>
              </a:rPr>
              <a:t> </a:t>
            </a:r>
            <a:r>
              <a:rPr sz="1600" b="1" spc="-15" dirty="0" smtClean="0">
                <a:solidFill>
                  <a:schemeClr val="bg1"/>
                </a:solidFill>
                <a:latin typeface="微软雅黑"/>
                <a:cs typeface="微软雅黑"/>
              </a:rPr>
              <a:t>出价高的排名更加靠</a:t>
            </a:r>
            <a:r>
              <a:rPr sz="1600" b="1" spc="-20" dirty="0" smtClean="0">
                <a:solidFill>
                  <a:schemeClr val="bg1"/>
                </a:solidFill>
                <a:latin typeface="微软雅黑"/>
                <a:cs typeface="微软雅黑"/>
              </a:rPr>
              <a:t>前</a:t>
            </a:r>
            <a:endParaRPr sz="1600" b="1" dirty="0">
              <a:solidFill>
                <a:schemeClr val="bg1"/>
              </a:solidFill>
              <a:latin typeface="微软雅黑"/>
              <a:cs typeface="微软雅黑"/>
            </a:endParaRPr>
          </a:p>
        </p:txBody>
      </p:sp>
      <p:sp>
        <p:nvSpPr>
          <p:cNvPr id="52" name="object 14"/>
          <p:cNvSpPr/>
          <p:nvPr/>
        </p:nvSpPr>
        <p:spPr>
          <a:xfrm>
            <a:off x="5371137" y="3164985"/>
            <a:ext cx="1051560" cy="16459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b="1"/>
          </a:p>
        </p:txBody>
      </p:sp>
      <p:sp>
        <p:nvSpPr>
          <p:cNvPr id="53" name="object 15"/>
          <p:cNvSpPr/>
          <p:nvPr/>
        </p:nvSpPr>
        <p:spPr>
          <a:xfrm>
            <a:off x="1712343" y="4517925"/>
            <a:ext cx="2319337" cy="610171"/>
          </a:xfrm>
          <a:custGeom>
            <a:avLst/>
            <a:gdLst/>
            <a:ahLst/>
            <a:cxnLst/>
            <a:rect l="l" t="t" r="r" b="b"/>
            <a:pathLst>
              <a:path w="2319337" h="610171">
                <a:moveTo>
                  <a:pt x="2306637" y="610171"/>
                </a:moveTo>
                <a:lnTo>
                  <a:pt x="12700" y="610171"/>
                </a:lnTo>
                <a:lnTo>
                  <a:pt x="10223" y="609930"/>
                </a:lnTo>
                <a:lnTo>
                  <a:pt x="0" y="597471"/>
                </a:lnTo>
                <a:lnTo>
                  <a:pt x="0" y="12700"/>
                </a:lnTo>
                <a:lnTo>
                  <a:pt x="12700" y="0"/>
                </a:lnTo>
                <a:lnTo>
                  <a:pt x="2306637" y="0"/>
                </a:lnTo>
                <a:lnTo>
                  <a:pt x="2319337" y="12700"/>
                </a:lnTo>
                <a:lnTo>
                  <a:pt x="25400" y="12700"/>
                </a:lnTo>
                <a:lnTo>
                  <a:pt x="12700" y="25400"/>
                </a:lnTo>
                <a:lnTo>
                  <a:pt x="25400" y="25400"/>
                </a:lnTo>
                <a:lnTo>
                  <a:pt x="25400" y="584771"/>
                </a:lnTo>
                <a:lnTo>
                  <a:pt x="12700" y="584771"/>
                </a:lnTo>
                <a:lnTo>
                  <a:pt x="25400" y="597471"/>
                </a:lnTo>
                <a:lnTo>
                  <a:pt x="2319337" y="597471"/>
                </a:lnTo>
                <a:lnTo>
                  <a:pt x="2319096" y="599948"/>
                </a:lnTo>
                <a:lnTo>
                  <a:pt x="2309114" y="609930"/>
                </a:lnTo>
                <a:lnTo>
                  <a:pt x="2306637" y="610171"/>
                </a:lnTo>
                <a:close/>
              </a:path>
              <a:path w="2319337" h="610171">
                <a:moveTo>
                  <a:pt x="25400" y="25400"/>
                </a:moveTo>
                <a:lnTo>
                  <a:pt x="12700" y="25400"/>
                </a:lnTo>
                <a:lnTo>
                  <a:pt x="25400" y="12700"/>
                </a:lnTo>
                <a:lnTo>
                  <a:pt x="25400" y="25400"/>
                </a:lnTo>
                <a:close/>
              </a:path>
              <a:path w="2319337" h="610171">
                <a:moveTo>
                  <a:pt x="2293937" y="25400"/>
                </a:moveTo>
                <a:lnTo>
                  <a:pt x="25400" y="25400"/>
                </a:lnTo>
                <a:lnTo>
                  <a:pt x="25400" y="12700"/>
                </a:lnTo>
                <a:lnTo>
                  <a:pt x="2293937" y="12700"/>
                </a:lnTo>
                <a:lnTo>
                  <a:pt x="2293937" y="25400"/>
                </a:lnTo>
                <a:close/>
              </a:path>
              <a:path w="2319337" h="610171">
                <a:moveTo>
                  <a:pt x="2293937" y="597471"/>
                </a:moveTo>
                <a:lnTo>
                  <a:pt x="2293937" y="12700"/>
                </a:lnTo>
                <a:lnTo>
                  <a:pt x="2306637" y="25400"/>
                </a:lnTo>
                <a:lnTo>
                  <a:pt x="2319337" y="25400"/>
                </a:lnTo>
                <a:lnTo>
                  <a:pt x="2319337" y="584771"/>
                </a:lnTo>
                <a:lnTo>
                  <a:pt x="2306637" y="584771"/>
                </a:lnTo>
                <a:lnTo>
                  <a:pt x="2293937" y="597471"/>
                </a:lnTo>
                <a:close/>
              </a:path>
              <a:path w="2319337" h="610171">
                <a:moveTo>
                  <a:pt x="2319337" y="25400"/>
                </a:moveTo>
                <a:lnTo>
                  <a:pt x="2306637" y="25400"/>
                </a:lnTo>
                <a:lnTo>
                  <a:pt x="2293937" y="12700"/>
                </a:lnTo>
                <a:lnTo>
                  <a:pt x="2319337" y="12700"/>
                </a:lnTo>
                <a:lnTo>
                  <a:pt x="2319337" y="25400"/>
                </a:lnTo>
                <a:close/>
              </a:path>
              <a:path w="2319337" h="610171">
                <a:moveTo>
                  <a:pt x="25400" y="597471"/>
                </a:moveTo>
                <a:lnTo>
                  <a:pt x="12700" y="584771"/>
                </a:lnTo>
                <a:lnTo>
                  <a:pt x="25400" y="584771"/>
                </a:lnTo>
                <a:lnTo>
                  <a:pt x="25400" y="597471"/>
                </a:lnTo>
                <a:close/>
              </a:path>
              <a:path w="2319337" h="610171">
                <a:moveTo>
                  <a:pt x="2293937" y="597471"/>
                </a:moveTo>
                <a:lnTo>
                  <a:pt x="25400" y="597471"/>
                </a:lnTo>
                <a:lnTo>
                  <a:pt x="25400" y="584771"/>
                </a:lnTo>
                <a:lnTo>
                  <a:pt x="2293937" y="584771"/>
                </a:lnTo>
                <a:lnTo>
                  <a:pt x="2293937" y="597471"/>
                </a:lnTo>
                <a:close/>
              </a:path>
              <a:path w="2319337" h="610171">
                <a:moveTo>
                  <a:pt x="2319337" y="597471"/>
                </a:moveTo>
                <a:lnTo>
                  <a:pt x="2293937" y="597471"/>
                </a:lnTo>
                <a:lnTo>
                  <a:pt x="2306637" y="584771"/>
                </a:lnTo>
                <a:lnTo>
                  <a:pt x="2319337" y="584771"/>
                </a:lnTo>
                <a:lnTo>
                  <a:pt x="2319337" y="597471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>
            <a:noAutofit/>
          </a:bodyPr>
          <a:lstStyle/>
          <a:p>
            <a:endParaRPr b="1"/>
          </a:p>
        </p:txBody>
      </p:sp>
      <p:sp>
        <p:nvSpPr>
          <p:cNvPr id="54" name="object 16"/>
          <p:cNvSpPr txBox="1"/>
          <p:nvPr/>
        </p:nvSpPr>
        <p:spPr>
          <a:xfrm>
            <a:off x="1803783" y="4584779"/>
            <a:ext cx="2056764" cy="5003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ct val="100000"/>
              </a:lnSpc>
            </a:pPr>
            <a:r>
              <a:rPr sz="1600" b="1" spc="-15" dirty="0" smtClean="0">
                <a:solidFill>
                  <a:schemeClr val="bg1"/>
                </a:solidFill>
                <a:latin typeface="微软雅黑"/>
                <a:cs typeface="微软雅黑"/>
              </a:rPr>
              <a:t>出价相同，质量度高</a:t>
            </a:r>
            <a:r>
              <a:rPr sz="1600" b="1" spc="-20" dirty="0" smtClean="0">
                <a:solidFill>
                  <a:schemeClr val="bg1"/>
                </a:solidFill>
                <a:latin typeface="微软雅黑"/>
                <a:cs typeface="微软雅黑"/>
              </a:rPr>
              <a:t>的</a:t>
            </a:r>
            <a:r>
              <a:rPr sz="1600" b="1" spc="-5" dirty="0" smtClean="0">
                <a:solidFill>
                  <a:schemeClr val="bg1"/>
                </a:solidFill>
                <a:latin typeface="微软雅黑"/>
                <a:cs typeface="微软雅黑"/>
              </a:rPr>
              <a:t> </a:t>
            </a:r>
            <a:r>
              <a:rPr sz="1600" b="1" spc="-15" dirty="0" smtClean="0">
                <a:solidFill>
                  <a:schemeClr val="bg1"/>
                </a:solidFill>
                <a:latin typeface="微软雅黑"/>
                <a:cs typeface="微软雅黑"/>
              </a:rPr>
              <a:t>排名靠</a:t>
            </a:r>
            <a:r>
              <a:rPr sz="1600" b="1" spc="-20" dirty="0" smtClean="0">
                <a:solidFill>
                  <a:schemeClr val="bg1"/>
                </a:solidFill>
                <a:latin typeface="微软雅黑"/>
                <a:cs typeface="微软雅黑"/>
              </a:rPr>
              <a:t>前</a:t>
            </a:r>
            <a:endParaRPr sz="1600" b="1" dirty="0">
              <a:solidFill>
                <a:schemeClr val="bg1"/>
              </a:solidFill>
              <a:latin typeface="微软雅黑"/>
              <a:cs typeface="微软雅黑"/>
            </a:endParaRPr>
          </a:p>
        </p:txBody>
      </p:sp>
      <p:sp>
        <p:nvSpPr>
          <p:cNvPr id="55" name="object 17"/>
          <p:cNvSpPr/>
          <p:nvPr/>
        </p:nvSpPr>
        <p:spPr>
          <a:xfrm>
            <a:off x="2993696" y="3439305"/>
            <a:ext cx="1463040" cy="109728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b="1"/>
          </a:p>
        </p:txBody>
      </p:sp>
      <p:sp>
        <p:nvSpPr>
          <p:cNvPr id="56" name="object 18"/>
          <p:cNvSpPr/>
          <p:nvPr/>
        </p:nvSpPr>
        <p:spPr>
          <a:xfrm>
            <a:off x="7194298" y="2346597"/>
            <a:ext cx="2709862" cy="856399"/>
          </a:xfrm>
          <a:custGeom>
            <a:avLst/>
            <a:gdLst/>
            <a:ahLst/>
            <a:cxnLst/>
            <a:rect l="l" t="t" r="r" b="b"/>
            <a:pathLst>
              <a:path w="2709862" h="856399">
                <a:moveTo>
                  <a:pt x="2697162" y="856399"/>
                </a:moveTo>
                <a:lnTo>
                  <a:pt x="12700" y="856399"/>
                </a:lnTo>
                <a:lnTo>
                  <a:pt x="10223" y="856157"/>
                </a:lnTo>
                <a:lnTo>
                  <a:pt x="0" y="843699"/>
                </a:lnTo>
                <a:lnTo>
                  <a:pt x="0" y="12700"/>
                </a:lnTo>
                <a:lnTo>
                  <a:pt x="12700" y="0"/>
                </a:lnTo>
                <a:lnTo>
                  <a:pt x="2697162" y="0"/>
                </a:lnTo>
                <a:lnTo>
                  <a:pt x="2709862" y="12700"/>
                </a:lnTo>
                <a:lnTo>
                  <a:pt x="25400" y="12700"/>
                </a:lnTo>
                <a:lnTo>
                  <a:pt x="12700" y="25400"/>
                </a:lnTo>
                <a:lnTo>
                  <a:pt x="25400" y="25400"/>
                </a:lnTo>
                <a:lnTo>
                  <a:pt x="25400" y="830999"/>
                </a:lnTo>
                <a:lnTo>
                  <a:pt x="12700" y="830999"/>
                </a:lnTo>
                <a:lnTo>
                  <a:pt x="25400" y="843699"/>
                </a:lnTo>
                <a:lnTo>
                  <a:pt x="2709862" y="843699"/>
                </a:lnTo>
                <a:lnTo>
                  <a:pt x="2709621" y="846175"/>
                </a:lnTo>
                <a:lnTo>
                  <a:pt x="2699639" y="856157"/>
                </a:lnTo>
                <a:lnTo>
                  <a:pt x="2697162" y="856399"/>
                </a:lnTo>
                <a:close/>
              </a:path>
              <a:path w="2709862" h="856399">
                <a:moveTo>
                  <a:pt x="25400" y="25400"/>
                </a:moveTo>
                <a:lnTo>
                  <a:pt x="12700" y="25400"/>
                </a:lnTo>
                <a:lnTo>
                  <a:pt x="25400" y="12700"/>
                </a:lnTo>
                <a:lnTo>
                  <a:pt x="25400" y="25400"/>
                </a:lnTo>
                <a:close/>
              </a:path>
              <a:path w="2709862" h="856399">
                <a:moveTo>
                  <a:pt x="2684462" y="25400"/>
                </a:moveTo>
                <a:lnTo>
                  <a:pt x="25400" y="25400"/>
                </a:lnTo>
                <a:lnTo>
                  <a:pt x="25400" y="12700"/>
                </a:lnTo>
                <a:lnTo>
                  <a:pt x="2684462" y="12700"/>
                </a:lnTo>
                <a:lnTo>
                  <a:pt x="2684462" y="25400"/>
                </a:lnTo>
                <a:close/>
              </a:path>
              <a:path w="2709862" h="856399">
                <a:moveTo>
                  <a:pt x="2684462" y="843699"/>
                </a:moveTo>
                <a:lnTo>
                  <a:pt x="2684462" y="12700"/>
                </a:lnTo>
                <a:lnTo>
                  <a:pt x="2697162" y="25400"/>
                </a:lnTo>
                <a:lnTo>
                  <a:pt x="2709862" y="25400"/>
                </a:lnTo>
                <a:lnTo>
                  <a:pt x="2709862" y="830999"/>
                </a:lnTo>
                <a:lnTo>
                  <a:pt x="2697162" y="830999"/>
                </a:lnTo>
                <a:lnTo>
                  <a:pt x="2684462" y="843699"/>
                </a:lnTo>
                <a:close/>
              </a:path>
              <a:path w="2709862" h="856399">
                <a:moveTo>
                  <a:pt x="2709862" y="25400"/>
                </a:moveTo>
                <a:lnTo>
                  <a:pt x="2697162" y="25400"/>
                </a:lnTo>
                <a:lnTo>
                  <a:pt x="2684462" y="12700"/>
                </a:lnTo>
                <a:lnTo>
                  <a:pt x="2709862" y="12700"/>
                </a:lnTo>
                <a:lnTo>
                  <a:pt x="2709862" y="25400"/>
                </a:lnTo>
                <a:close/>
              </a:path>
              <a:path w="2709862" h="856399">
                <a:moveTo>
                  <a:pt x="25400" y="843699"/>
                </a:moveTo>
                <a:lnTo>
                  <a:pt x="12700" y="830999"/>
                </a:lnTo>
                <a:lnTo>
                  <a:pt x="25400" y="830999"/>
                </a:lnTo>
                <a:lnTo>
                  <a:pt x="25400" y="843699"/>
                </a:lnTo>
                <a:close/>
              </a:path>
              <a:path w="2709862" h="856399">
                <a:moveTo>
                  <a:pt x="2684462" y="843699"/>
                </a:moveTo>
                <a:lnTo>
                  <a:pt x="25400" y="843699"/>
                </a:lnTo>
                <a:lnTo>
                  <a:pt x="25400" y="830999"/>
                </a:lnTo>
                <a:lnTo>
                  <a:pt x="2684462" y="830999"/>
                </a:lnTo>
                <a:lnTo>
                  <a:pt x="2684462" y="843699"/>
                </a:lnTo>
                <a:close/>
              </a:path>
              <a:path w="2709862" h="856399">
                <a:moveTo>
                  <a:pt x="2709862" y="843699"/>
                </a:moveTo>
                <a:lnTo>
                  <a:pt x="2684462" y="843699"/>
                </a:lnTo>
                <a:lnTo>
                  <a:pt x="2697162" y="830999"/>
                </a:lnTo>
                <a:lnTo>
                  <a:pt x="2709862" y="830999"/>
                </a:lnTo>
                <a:lnTo>
                  <a:pt x="2709862" y="843699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>
            <a:noAutofit/>
          </a:bodyPr>
          <a:lstStyle/>
          <a:p>
            <a:endParaRPr b="1"/>
          </a:p>
        </p:txBody>
      </p:sp>
      <p:sp>
        <p:nvSpPr>
          <p:cNvPr id="57" name="object 19"/>
          <p:cNvSpPr txBox="1"/>
          <p:nvPr/>
        </p:nvSpPr>
        <p:spPr>
          <a:xfrm>
            <a:off x="7264000" y="2406295"/>
            <a:ext cx="2463165" cy="7442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algn="just">
              <a:lnSpc>
                <a:spcPct val="100000"/>
              </a:lnSpc>
            </a:pPr>
            <a:r>
              <a:rPr sz="1600" b="1" spc="-15" dirty="0" smtClean="0">
                <a:solidFill>
                  <a:schemeClr val="bg1"/>
                </a:solidFill>
                <a:latin typeface="微软雅黑"/>
                <a:cs typeface="微软雅黑"/>
              </a:rPr>
              <a:t>质量度更高的关键词，可</a:t>
            </a:r>
            <a:r>
              <a:rPr sz="1600" b="1" spc="-20" dirty="0" smtClean="0">
                <a:solidFill>
                  <a:schemeClr val="bg1"/>
                </a:solidFill>
                <a:latin typeface="微软雅黑"/>
                <a:cs typeface="微软雅黑"/>
              </a:rPr>
              <a:t>能</a:t>
            </a:r>
            <a:r>
              <a:rPr sz="1600" b="1" spc="-5" dirty="0" smtClean="0">
                <a:solidFill>
                  <a:schemeClr val="bg1"/>
                </a:solidFill>
                <a:latin typeface="微软雅黑"/>
                <a:cs typeface="微软雅黑"/>
              </a:rPr>
              <a:t> </a:t>
            </a:r>
            <a:r>
              <a:rPr sz="1600" b="1" spc="-15" dirty="0" smtClean="0">
                <a:solidFill>
                  <a:schemeClr val="bg1"/>
                </a:solidFill>
                <a:latin typeface="微软雅黑"/>
                <a:cs typeface="微软雅黑"/>
              </a:rPr>
              <a:t>在出价更低的情况下获取</a:t>
            </a:r>
            <a:r>
              <a:rPr sz="1600" b="1" spc="-20" dirty="0" smtClean="0">
                <a:solidFill>
                  <a:schemeClr val="bg1"/>
                </a:solidFill>
                <a:latin typeface="微软雅黑"/>
                <a:cs typeface="微软雅黑"/>
              </a:rPr>
              <a:t>更</a:t>
            </a:r>
            <a:r>
              <a:rPr sz="1600" b="1" spc="-5" dirty="0" smtClean="0">
                <a:solidFill>
                  <a:schemeClr val="bg1"/>
                </a:solidFill>
                <a:latin typeface="微软雅黑"/>
                <a:cs typeface="微软雅黑"/>
              </a:rPr>
              <a:t> </a:t>
            </a:r>
            <a:r>
              <a:rPr sz="1600" b="1" spc="-15" dirty="0" smtClean="0">
                <a:solidFill>
                  <a:schemeClr val="bg1"/>
                </a:solidFill>
                <a:latin typeface="微软雅黑"/>
                <a:cs typeface="微软雅黑"/>
              </a:rPr>
              <a:t>好排</a:t>
            </a:r>
            <a:r>
              <a:rPr sz="1600" b="1" spc="-20" dirty="0" smtClean="0">
                <a:solidFill>
                  <a:schemeClr val="bg1"/>
                </a:solidFill>
                <a:latin typeface="微软雅黑"/>
                <a:cs typeface="微软雅黑"/>
              </a:rPr>
              <a:t>名</a:t>
            </a:r>
            <a:endParaRPr sz="1600" b="1" dirty="0">
              <a:solidFill>
                <a:schemeClr val="bg1"/>
              </a:solidFill>
              <a:latin typeface="微软雅黑"/>
              <a:cs typeface="微软雅黑"/>
            </a:endParaRPr>
          </a:p>
        </p:txBody>
      </p:sp>
      <p:sp>
        <p:nvSpPr>
          <p:cNvPr id="58" name="object 20"/>
          <p:cNvSpPr/>
          <p:nvPr/>
        </p:nvSpPr>
        <p:spPr>
          <a:xfrm>
            <a:off x="3359456" y="2479185"/>
            <a:ext cx="3749040" cy="77723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b="1"/>
          </a:p>
        </p:txBody>
      </p:sp>
    </p:spTree>
    <p:extLst>
      <p:ext uri="{BB962C8B-B14F-4D97-AF65-F5344CB8AC3E}">
        <p14:creationId xmlns:p14="http://schemas.microsoft.com/office/powerpoint/2010/main" xmlns="" val="2606537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-540914" y="352506"/>
            <a:ext cx="6181859" cy="9618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98506">
              <a:lnSpc>
                <a:spcPct val="100000"/>
              </a:lnSpc>
            </a:pPr>
            <a:r>
              <a:rPr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质量度分值含义</a:t>
            </a:r>
          </a:p>
        </p:txBody>
      </p:sp>
      <p:sp>
        <p:nvSpPr>
          <p:cNvPr id="3" name="object 3"/>
          <p:cNvSpPr/>
          <p:nvPr/>
        </p:nvSpPr>
        <p:spPr>
          <a:xfrm>
            <a:off x="789170" y="1571838"/>
            <a:ext cx="1286780" cy="58138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4" name="object 4"/>
          <p:cNvSpPr/>
          <p:nvPr/>
        </p:nvSpPr>
        <p:spPr>
          <a:xfrm>
            <a:off x="824601" y="1586331"/>
            <a:ext cx="1215919" cy="5105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5" name="object 5"/>
          <p:cNvSpPr txBox="1"/>
          <p:nvPr/>
        </p:nvSpPr>
        <p:spPr>
          <a:xfrm>
            <a:off x="1215761" y="1682143"/>
            <a:ext cx="390544" cy="31538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1902" b="1" spc="-16" dirty="0">
                <a:solidFill>
                  <a:srgbClr val="FFFFFF"/>
                </a:solidFill>
                <a:latin typeface="Calibri"/>
                <a:cs typeface="Calibri"/>
              </a:rPr>
              <a:t>0</a:t>
            </a:r>
            <a:r>
              <a:rPr sz="1902" dirty="0">
                <a:solidFill>
                  <a:srgbClr val="FFFFFF"/>
                </a:solidFill>
                <a:latin typeface="宋体"/>
                <a:cs typeface="宋体"/>
              </a:rPr>
              <a:t>分</a:t>
            </a:r>
            <a:endParaRPr sz="1902">
              <a:latin typeface="宋体"/>
              <a:cs typeface="宋体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728084" y="1571838"/>
            <a:ext cx="1286781" cy="58138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7" name="object 7"/>
          <p:cNvSpPr/>
          <p:nvPr/>
        </p:nvSpPr>
        <p:spPr>
          <a:xfrm>
            <a:off x="1763515" y="1586331"/>
            <a:ext cx="1215919" cy="51052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8" name="object 8"/>
          <p:cNvSpPr txBox="1"/>
          <p:nvPr/>
        </p:nvSpPr>
        <p:spPr>
          <a:xfrm>
            <a:off x="2201515" y="1682143"/>
            <a:ext cx="390544" cy="31538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1902" b="1" spc="-16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902" dirty="0">
                <a:solidFill>
                  <a:srgbClr val="FFFFFF"/>
                </a:solidFill>
                <a:latin typeface="宋体"/>
                <a:cs typeface="宋体"/>
              </a:rPr>
              <a:t>分</a:t>
            </a:r>
            <a:endParaRPr sz="1902">
              <a:latin typeface="宋体"/>
              <a:cs typeface="宋体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668609" y="1571838"/>
            <a:ext cx="1286781" cy="58138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10" name="object 10"/>
          <p:cNvSpPr/>
          <p:nvPr/>
        </p:nvSpPr>
        <p:spPr>
          <a:xfrm>
            <a:off x="2704040" y="1586331"/>
            <a:ext cx="1215919" cy="51052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11" name="object 11"/>
          <p:cNvSpPr txBox="1"/>
          <p:nvPr/>
        </p:nvSpPr>
        <p:spPr>
          <a:xfrm>
            <a:off x="3140979" y="1682143"/>
            <a:ext cx="390544" cy="31538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1902" b="1" spc="-16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1902" dirty="0">
                <a:solidFill>
                  <a:srgbClr val="FFFFFF"/>
                </a:solidFill>
                <a:latin typeface="宋体"/>
                <a:cs typeface="宋体"/>
              </a:rPr>
              <a:t>分</a:t>
            </a:r>
            <a:endParaRPr sz="1902">
              <a:latin typeface="宋体"/>
              <a:cs typeface="宋体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607525" y="1571838"/>
            <a:ext cx="1286781" cy="58138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13" name="object 13"/>
          <p:cNvSpPr/>
          <p:nvPr/>
        </p:nvSpPr>
        <p:spPr>
          <a:xfrm>
            <a:off x="3642957" y="1586331"/>
            <a:ext cx="1215919" cy="51052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14" name="object 14"/>
          <p:cNvSpPr txBox="1"/>
          <p:nvPr/>
        </p:nvSpPr>
        <p:spPr>
          <a:xfrm>
            <a:off x="4080431" y="1682143"/>
            <a:ext cx="390544" cy="31538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1902" b="1" spc="-16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r>
              <a:rPr sz="1902" dirty="0">
                <a:solidFill>
                  <a:srgbClr val="FFFFFF"/>
                </a:solidFill>
                <a:latin typeface="宋体"/>
                <a:cs typeface="宋体"/>
              </a:rPr>
              <a:t>分</a:t>
            </a:r>
            <a:endParaRPr sz="1902">
              <a:latin typeface="宋体"/>
              <a:cs typeface="宋体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546441" y="1571838"/>
            <a:ext cx="1286781" cy="58138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16" name="object 16"/>
          <p:cNvSpPr/>
          <p:nvPr/>
        </p:nvSpPr>
        <p:spPr>
          <a:xfrm>
            <a:off x="4581871" y="1586331"/>
            <a:ext cx="1215918" cy="51052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17" name="object 17"/>
          <p:cNvSpPr txBox="1"/>
          <p:nvPr/>
        </p:nvSpPr>
        <p:spPr>
          <a:xfrm>
            <a:off x="5019897" y="1682143"/>
            <a:ext cx="390544" cy="31538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1902" b="1" spc="-16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r>
              <a:rPr sz="1902" dirty="0">
                <a:solidFill>
                  <a:srgbClr val="FFFFFF"/>
                </a:solidFill>
                <a:latin typeface="宋体"/>
                <a:cs typeface="宋体"/>
              </a:rPr>
              <a:t>分</a:t>
            </a:r>
            <a:endParaRPr sz="1902">
              <a:latin typeface="宋体"/>
              <a:cs typeface="宋体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5486966" y="1571838"/>
            <a:ext cx="1286781" cy="58138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19" name="object 19"/>
          <p:cNvSpPr/>
          <p:nvPr/>
        </p:nvSpPr>
        <p:spPr>
          <a:xfrm>
            <a:off x="5522398" y="1586331"/>
            <a:ext cx="1215919" cy="510525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20" name="object 20"/>
          <p:cNvSpPr txBox="1"/>
          <p:nvPr/>
        </p:nvSpPr>
        <p:spPr>
          <a:xfrm>
            <a:off x="5959349" y="1682143"/>
            <a:ext cx="390544" cy="31538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1902" b="1" spc="-16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r>
              <a:rPr sz="1902" dirty="0">
                <a:solidFill>
                  <a:srgbClr val="FFFFFF"/>
                </a:solidFill>
                <a:latin typeface="宋体"/>
                <a:cs typeface="宋体"/>
              </a:rPr>
              <a:t>分</a:t>
            </a:r>
            <a:endParaRPr sz="1902">
              <a:latin typeface="宋体"/>
              <a:cs typeface="宋体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6425881" y="1571838"/>
            <a:ext cx="1286781" cy="58138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22" name="object 22"/>
          <p:cNvSpPr/>
          <p:nvPr/>
        </p:nvSpPr>
        <p:spPr>
          <a:xfrm>
            <a:off x="6461313" y="1586331"/>
            <a:ext cx="1215919" cy="510525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23" name="object 23"/>
          <p:cNvSpPr txBox="1"/>
          <p:nvPr/>
        </p:nvSpPr>
        <p:spPr>
          <a:xfrm>
            <a:off x="6898814" y="1682143"/>
            <a:ext cx="390544" cy="31538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1902" b="1" spc="-16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r>
              <a:rPr sz="1902" dirty="0">
                <a:solidFill>
                  <a:srgbClr val="FFFFFF"/>
                </a:solidFill>
                <a:latin typeface="宋体"/>
                <a:cs typeface="宋体"/>
              </a:rPr>
              <a:t>分</a:t>
            </a:r>
            <a:endParaRPr sz="1902">
              <a:latin typeface="宋体"/>
              <a:cs typeface="宋体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7364796" y="1571838"/>
            <a:ext cx="1286781" cy="581386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25" name="object 25"/>
          <p:cNvSpPr/>
          <p:nvPr/>
        </p:nvSpPr>
        <p:spPr>
          <a:xfrm>
            <a:off x="7400227" y="1586331"/>
            <a:ext cx="1215919" cy="510525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26" name="object 26"/>
          <p:cNvSpPr txBox="1"/>
          <p:nvPr/>
        </p:nvSpPr>
        <p:spPr>
          <a:xfrm>
            <a:off x="7838266" y="1682143"/>
            <a:ext cx="390544" cy="31538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1902" b="1" spc="-16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r>
              <a:rPr sz="1902" dirty="0">
                <a:solidFill>
                  <a:srgbClr val="FFFFFF"/>
                </a:solidFill>
                <a:latin typeface="宋体"/>
                <a:cs typeface="宋体"/>
              </a:rPr>
              <a:t>分</a:t>
            </a:r>
            <a:endParaRPr sz="1902">
              <a:latin typeface="宋体"/>
              <a:cs typeface="宋体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8305322" y="1571838"/>
            <a:ext cx="1286781" cy="581386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28" name="object 28"/>
          <p:cNvSpPr/>
          <p:nvPr/>
        </p:nvSpPr>
        <p:spPr>
          <a:xfrm>
            <a:off x="8340754" y="1586331"/>
            <a:ext cx="1215919" cy="510525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29" name="object 29"/>
          <p:cNvSpPr txBox="1"/>
          <p:nvPr/>
        </p:nvSpPr>
        <p:spPr>
          <a:xfrm>
            <a:off x="8777733" y="1682143"/>
            <a:ext cx="390544" cy="31538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1902" b="1" spc="-16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r>
              <a:rPr sz="1902" dirty="0">
                <a:solidFill>
                  <a:srgbClr val="FFFFFF"/>
                </a:solidFill>
                <a:latin typeface="宋体"/>
                <a:cs typeface="宋体"/>
              </a:rPr>
              <a:t>分</a:t>
            </a:r>
            <a:endParaRPr sz="1902">
              <a:latin typeface="宋体"/>
              <a:cs typeface="宋体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9244238" y="1571838"/>
            <a:ext cx="1286781" cy="581386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31" name="object 31"/>
          <p:cNvSpPr/>
          <p:nvPr/>
        </p:nvSpPr>
        <p:spPr>
          <a:xfrm>
            <a:off x="9279668" y="1586331"/>
            <a:ext cx="1215919" cy="510525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32" name="object 32"/>
          <p:cNvSpPr txBox="1"/>
          <p:nvPr/>
        </p:nvSpPr>
        <p:spPr>
          <a:xfrm>
            <a:off x="9717185" y="1682143"/>
            <a:ext cx="390544" cy="31538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1902" b="1" spc="-16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r>
              <a:rPr sz="1902" dirty="0">
                <a:solidFill>
                  <a:srgbClr val="FFFFFF"/>
                </a:solidFill>
                <a:latin typeface="宋体"/>
                <a:cs typeface="宋体"/>
              </a:rPr>
              <a:t>分</a:t>
            </a:r>
            <a:endParaRPr sz="1902">
              <a:latin typeface="宋体"/>
              <a:cs typeface="宋体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10183152" y="1571838"/>
            <a:ext cx="1286781" cy="581386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34" name="object 34"/>
          <p:cNvSpPr/>
          <p:nvPr/>
        </p:nvSpPr>
        <p:spPr>
          <a:xfrm>
            <a:off x="10218583" y="1586331"/>
            <a:ext cx="1215919" cy="510525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35" name="object 35"/>
          <p:cNvSpPr txBox="1"/>
          <p:nvPr/>
        </p:nvSpPr>
        <p:spPr>
          <a:xfrm>
            <a:off x="10595586" y="1682143"/>
            <a:ext cx="512672" cy="31538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1902" b="1" spc="-16" dirty="0">
                <a:solidFill>
                  <a:srgbClr val="FFFFFF"/>
                </a:solidFill>
                <a:latin typeface="Calibri"/>
                <a:cs typeface="Calibri"/>
              </a:rPr>
              <a:t>10</a:t>
            </a:r>
            <a:r>
              <a:rPr sz="1902" dirty="0">
                <a:solidFill>
                  <a:srgbClr val="FFFFFF"/>
                </a:solidFill>
                <a:latin typeface="宋体"/>
                <a:cs typeface="宋体"/>
              </a:rPr>
              <a:t>分</a:t>
            </a:r>
            <a:endParaRPr sz="1902">
              <a:latin typeface="宋体"/>
              <a:cs typeface="宋体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01036" y="4986786"/>
            <a:ext cx="10589638" cy="13662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75798" marR="13421" indent="-362377">
              <a:tabLst>
                <a:tab pos="375127" algn="l"/>
              </a:tabLst>
            </a:pPr>
            <a:r>
              <a:rPr sz="2000" dirty="0">
                <a:solidFill>
                  <a:srgbClr val="F1F1F1"/>
                </a:solidFill>
                <a:latin typeface="+mj-ea"/>
                <a:ea typeface="+mj-ea"/>
                <a:cs typeface="Arial"/>
              </a:rPr>
              <a:t>•	</a:t>
            </a:r>
            <a:r>
              <a:rPr sz="2000" spc="-5" dirty="0">
                <a:solidFill>
                  <a:srgbClr val="F1F1F1"/>
                </a:solidFill>
                <a:latin typeface="+mj-ea"/>
                <a:ea typeface="+mj-ea"/>
                <a:cs typeface="微软雅黑"/>
              </a:rPr>
              <a:t>质量度越高，意味着推广的质量越优秀，同等条件下赢得潜在客户（网民）的关注与</a:t>
            </a:r>
            <a:r>
              <a:rPr sz="2000" dirty="0">
                <a:solidFill>
                  <a:srgbClr val="F1F1F1"/>
                </a:solidFill>
                <a:latin typeface="+mj-ea"/>
                <a:ea typeface="+mj-ea"/>
                <a:cs typeface="微软雅黑"/>
              </a:rPr>
              <a:t>认 </a:t>
            </a:r>
            <a:r>
              <a:rPr sz="2000" spc="-5" dirty="0">
                <a:solidFill>
                  <a:srgbClr val="F1F1F1"/>
                </a:solidFill>
                <a:latin typeface="+mj-ea"/>
                <a:ea typeface="+mj-ea"/>
                <a:cs typeface="微软雅黑"/>
              </a:rPr>
              <a:t>可的能力越</a:t>
            </a:r>
            <a:r>
              <a:rPr sz="2000" dirty="0">
                <a:solidFill>
                  <a:srgbClr val="F1F1F1"/>
                </a:solidFill>
                <a:latin typeface="+mj-ea"/>
                <a:ea typeface="+mj-ea"/>
                <a:cs typeface="微软雅黑"/>
              </a:rPr>
              <a:t>强</a:t>
            </a:r>
            <a:endParaRPr sz="2000" dirty="0">
              <a:latin typeface="+mj-ea"/>
              <a:ea typeface="+mj-ea"/>
              <a:cs typeface="微软雅黑"/>
            </a:endParaRPr>
          </a:p>
          <a:p>
            <a:pPr marL="375798" marR="13421" indent="-362377">
              <a:spcBef>
                <a:spcPts val="507"/>
              </a:spcBef>
              <a:tabLst>
                <a:tab pos="375127" algn="l"/>
              </a:tabLst>
            </a:pPr>
            <a:r>
              <a:rPr sz="2000" dirty="0">
                <a:solidFill>
                  <a:srgbClr val="F1F1F1"/>
                </a:solidFill>
                <a:latin typeface="+mj-ea"/>
                <a:ea typeface="+mj-ea"/>
                <a:cs typeface="Arial"/>
              </a:rPr>
              <a:t>•	</a:t>
            </a:r>
            <a:r>
              <a:rPr sz="2000" spc="-5" dirty="0">
                <a:solidFill>
                  <a:srgbClr val="F1F1F1"/>
                </a:solidFill>
                <a:latin typeface="+mj-ea"/>
                <a:ea typeface="+mj-ea"/>
                <a:cs typeface="微软雅黑"/>
              </a:rPr>
              <a:t>质量度高的关键词可以获得更佳的展现位置、更优的排名、支付更低的推广费用，从</a:t>
            </a:r>
            <a:r>
              <a:rPr sz="2000" dirty="0">
                <a:solidFill>
                  <a:srgbClr val="F1F1F1"/>
                </a:solidFill>
                <a:latin typeface="+mj-ea"/>
                <a:ea typeface="+mj-ea"/>
                <a:cs typeface="微软雅黑"/>
              </a:rPr>
              <a:t>而 </a:t>
            </a:r>
            <a:r>
              <a:rPr sz="2000" spc="-5" dirty="0">
                <a:solidFill>
                  <a:srgbClr val="F1F1F1"/>
                </a:solidFill>
                <a:latin typeface="+mj-ea"/>
                <a:ea typeface="+mj-ea"/>
                <a:cs typeface="微软雅黑"/>
              </a:rPr>
              <a:t>全面提高在搜索推广上的投资回报</a:t>
            </a:r>
            <a:r>
              <a:rPr sz="2000" dirty="0">
                <a:solidFill>
                  <a:srgbClr val="F1F1F1"/>
                </a:solidFill>
                <a:latin typeface="+mj-ea"/>
                <a:ea typeface="+mj-ea"/>
                <a:cs typeface="微软雅黑"/>
              </a:rPr>
              <a:t>率</a:t>
            </a:r>
            <a:endParaRPr sz="2000" dirty="0">
              <a:latin typeface="+mj-ea"/>
              <a:ea typeface="+mj-ea"/>
              <a:cs typeface="微软雅黑"/>
            </a:endParaRPr>
          </a:p>
        </p:txBody>
      </p:sp>
      <p:graphicFrame>
        <p:nvGraphicFramePr>
          <p:cNvPr id="36" name="object 36"/>
          <p:cNvGraphicFramePr>
            <a:graphicFrameLocks noGrp="1"/>
          </p:cNvGraphicFramePr>
          <p:nvPr/>
        </p:nvGraphicFramePr>
        <p:xfrm>
          <a:off x="991957" y="2410687"/>
          <a:ext cx="9968256" cy="21473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500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96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02204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1886"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</a:pPr>
                      <a:r>
                        <a:rPr sz="1900" b="1" dirty="0" smtClean="0">
                          <a:solidFill>
                            <a:srgbClr val="FFFFFF"/>
                          </a:solidFill>
                          <a:latin typeface="微软雅黑"/>
                          <a:cs typeface="微软雅黑"/>
                        </a:rPr>
                        <a:t>分值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13970">
                      <a:solidFill>
                        <a:srgbClr val="FFFFFF"/>
                      </a:solidFill>
                      <a:prstDash val="solid"/>
                    </a:lnT>
                    <a:lnB w="3937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ct val="100000"/>
                        </a:lnSpc>
                      </a:pPr>
                      <a:r>
                        <a:rPr sz="1900" b="1" dirty="0" smtClean="0">
                          <a:solidFill>
                            <a:srgbClr val="FFFFFF"/>
                          </a:solidFill>
                          <a:latin typeface="微软雅黑"/>
                          <a:cs typeface="微软雅黑"/>
                        </a:rPr>
                        <a:t>具体情况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13970">
                      <a:solidFill>
                        <a:srgbClr val="FFFFFF"/>
                      </a:solidFill>
                      <a:prstDash val="solid"/>
                    </a:lnT>
                    <a:lnB w="3937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</a:pPr>
                      <a:r>
                        <a:rPr sz="1900" b="1" dirty="0" smtClean="0">
                          <a:solidFill>
                            <a:srgbClr val="FFFFFF"/>
                          </a:solidFill>
                          <a:latin typeface="微软雅黑"/>
                          <a:cs typeface="微软雅黑"/>
                        </a:rPr>
                        <a:t>相关建议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13970">
                      <a:solidFill>
                        <a:srgbClr val="FFFFFF"/>
                      </a:solidFill>
                      <a:prstDash val="solid"/>
                    </a:lnT>
                    <a:lnB w="3937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1885">
                <a:tc rowSpan="3">
                  <a:txBody>
                    <a:bodyPr/>
                    <a:lstStyle/>
                    <a:p>
                      <a:pPr marL="328295">
                        <a:lnSpc>
                          <a:spcPct val="100000"/>
                        </a:lnSpc>
                      </a:pPr>
                      <a:r>
                        <a:rPr sz="1900" dirty="0" smtClean="0">
                          <a:latin typeface="微软雅黑"/>
                          <a:cs typeface="微软雅黑"/>
                        </a:rPr>
                        <a:t>0分/1分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393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28295">
                        <a:lnSpc>
                          <a:spcPct val="100000"/>
                        </a:lnSpc>
                      </a:pPr>
                      <a:r>
                        <a:rPr sz="1900" dirty="0" smtClean="0">
                          <a:latin typeface="微软雅黑"/>
                          <a:cs typeface="微软雅黑"/>
                        </a:rPr>
                        <a:t>相关性差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393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28295">
                        <a:lnSpc>
                          <a:spcPct val="100000"/>
                        </a:lnSpc>
                      </a:pPr>
                      <a:r>
                        <a:rPr sz="1900" dirty="0" smtClean="0">
                          <a:latin typeface="微软雅黑"/>
                          <a:cs typeface="微软雅黑"/>
                        </a:rPr>
                        <a:t>推广结果相关性差，建议提升相关性。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393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188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393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28295">
                        <a:lnSpc>
                          <a:spcPct val="100000"/>
                        </a:lnSpc>
                      </a:pPr>
                      <a:r>
                        <a:rPr sz="1900" dirty="0" smtClean="0">
                          <a:latin typeface="微软雅黑"/>
                          <a:cs typeface="微软雅黑"/>
                        </a:rPr>
                        <a:t>品牌保护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139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328295">
                        <a:lnSpc>
                          <a:spcPct val="100000"/>
                        </a:lnSpc>
                      </a:pPr>
                      <a:r>
                        <a:rPr sz="1900" dirty="0" smtClean="0">
                          <a:latin typeface="微软雅黑"/>
                          <a:cs typeface="微软雅黑"/>
                        </a:rPr>
                        <a:t>该品牌已被保护，建议关注品牌资质。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139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188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393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28295">
                        <a:lnSpc>
                          <a:spcPct val="100000"/>
                        </a:lnSpc>
                      </a:pPr>
                      <a:r>
                        <a:rPr sz="1900" dirty="0" smtClean="0">
                          <a:latin typeface="微软雅黑"/>
                          <a:cs typeface="微软雅黑"/>
                        </a:rPr>
                        <a:t>推广风险高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139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28295">
                        <a:lnSpc>
                          <a:spcPct val="100000"/>
                        </a:lnSpc>
                      </a:pPr>
                      <a:r>
                        <a:rPr sz="1900" dirty="0" smtClean="0">
                          <a:latin typeface="微软雅黑"/>
                          <a:cs typeface="微软雅黑"/>
                        </a:rPr>
                        <a:t>该类关键词存在业务风险，请更换关键词。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139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79775">
                <a:tc>
                  <a:txBody>
                    <a:bodyPr/>
                    <a:lstStyle/>
                    <a:p>
                      <a:pPr marL="328295">
                        <a:lnSpc>
                          <a:spcPct val="100000"/>
                        </a:lnSpc>
                      </a:pPr>
                      <a:r>
                        <a:rPr sz="1900" dirty="0" smtClean="0">
                          <a:latin typeface="微软雅黑"/>
                          <a:cs typeface="微软雅黑"/>
                        </a:rPr>
                        <a:t>1分及以上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139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328295">
                        <a:lnSpc>
                          <a:spcPct val="100000"/>
                        </a:lnSpc>
                      </a:pPr>
                      <a:r>
                        <a:rPr sz="1900" dirty="0" smtClean="0">
                          <a:latin typeface="微软雅黑"/>
                          <a:cs typeface="微软雅黑"/>
                        </a:rPr>
                        <a:t>查看“竞争力情况”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  <a:p>
                      <a:pPr marL="328295">
                        <a:lnSpc>
                          <a:spcPts val="2145"/>
                        </a:lnSpc>
                      </a:pPr>
                      <a:r>
                        <a:rPr sz="1900" dirty="0" smtClean="0">
                          <a:latin typeface="微软雅黑"/>
                          <a:cs typeface="微软雅黑"/>
                        </a:rPr>
                        <a:t>（下面介绍）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139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328295">
                        <a:lnSpc>
                          <a:spcPct val="100000"/>
                        </a:lnSpc>
                      </a:pPr>
                      <a:r>
                        <a:rPr sz="1900" dirty="0" smtClean="0">
                          <a:latin typeface="微软雅黑"/>
                          <a:cs typeface="微软雅黑"/>
                        </a:rPr>
                        <a:t>根据竞争力情况调整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3970">
                      <a:solidFill>
                        <a:srgbClr val="FFFFFF"/>
                      </a:solidFill>
                      <a:prstDash val="solid"/>
                    </a:lnL>
                    <a:lnR w="13970">
                      <a:solidFill>
                        <a:srgbClr val="FFFFFF"/>
                      </a:solidFill>
                      <a:prstDash val="solid"/>
                    </a:lnR>
                    <a:lnT w="13970">
                      <a:solidFill>
                        <a:srgbClr val="FFFFFF"/>
                      </a:solidFill>
                      <a:prstDash val="solid"/>
                    </a:lnT>
                    <a:lnB w="1397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47542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演示：质量度</a:t>
            </a:r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9599" y="1577568"/>
            <a:ext cx="10951029" cy="5069766"/>
          </a:xfrm>
          <a:prstGeom prst="rect">
            <a:avLst/>
          </a:prstGeom>
        </p:spPr>
      </p:pic>
      <p:sp>
        <p:nvSpPr>
          <p:cNvPr id="5" name="object 4"/>
          <p:cNvSpPr/>
          <p:nvPr/>
        </p:nvSpPr>
        <p:spPr>
          <a:xfrm>
            <a:off x="2501106" y="4386082"/>
            <a:ext cx="568665" cy="344644"/>
          </a:xfrm>
          <a:custGeom>
            <a:avLst/>
            <a:gdLst/>
            <a:ahLst/>
            <a:cxnLst/>
            <a:rect l="l" t="t" r="r" b="b"/>
            <a:pathLst>
              <a:path w="758177" h="326135">
                <a:moveTo>
                  <a:pt x="18980" y="299719"/>
                </a:moveTo>
                <a:lnTo>
                  <a:pt x="0" y="299719"/>
                </a:lnTo>
                <a:lnTo>
                  <a:pt x="0" y="185419"/>
                </a:lnTo>
                <a:lnTo>
                  <a:pt x="38100" y="185419"/>
                </a:lnTo>
                <a:lnTo>
                  <a:pt x="38100" y="287972"/>
                </a:lnTo>
                <a:lnTo>
                  <a:pt x="26835" y="287972"/>
                </a:lnTo>
                <a:lnTo>
                  <a:pt x="27147" y="288035"/>
                </a:lnTo>
                <a:lnTo>
                  <a:pt x="26415" y="288035"/>
                </a:lnTo>
                <a:lnTo>
                  <a:pt x="27365" y="288080"/>
                </a:lnTo>
                <a:lnTo>
                  <a:pt x="29877" y="288591"/>
                </a:lnTo>
                <a:lnTo>
                  <a:pt x="37172" y="295398"/>
                </a:lnTo>
                <a:lnTo>
                  <a:pt x="37172" y="297885"/>
                </a:lnTo>
                <a:lnTo>
                  <a:pt x="18980" y="299719"/>
                </a:lnTo>
                <a:close/>
              </a:path>
              <a:path w="758177" h="326135">
                <a:moveTo>
                  <a:pt x="28320" y="288124"/>
                </a:moveTo>
                <a:lnTo>
                  <a:pt x="27365" y="288080"/>
                </a:lnTo>
                <a:lnTo>
                  <a:pt x="26835" y="287972"/>
                </a:lnTo>
                <a:lnTo>
                  <a:pt x="28320" y="288124"/>
                </a:lnTo>
                <a:close/>
              </a:path>
              <a:path w="758177" h="326135">
                <a:moveTo>
                  <a:pt x="37172" y="288124"/>
                </a:moveTo>
                <a:lnTo>
                  <a:pt x="28320" y="288124"/>
                </a:lnTo>
                <a:lnTo>
                  <a:pt x="26835" y="287972"/>
                </a:lnTo>
                <a:lnTo>
                  <a:pt x="38100" y="287972"/>
                </a:lnTo>
                <a:lnTo>
                  <a:pt x="37172" y="288035"/>
                </a:lnTo>
                <a:close/>
              </a:path>
              <a:path w="758177" h="326135">
                <a:moveTo>
                  <a:pt x="27365" y="288080"/>
                </a:moveTo>
                <a:lnTo>
                  <a:pt x="26415" y="288035"/>
                </a:lnTo>
                <a:lnTo>
                  <a:pt x="27147" y="288035"/>
                </a:lnTo>
                <a:lnTo>
                  <a:pt x="27365" y="288080"/>
                </a:lnTo>
                <a:close/>
              </a:path>
              <a:path w="758177" h="326135">
                <a:moveTo>
                  <a:pt x="38100" y="296938"/>
                </a:moveTo>
                <a:lnTo>
                  <a:pt x="37820" y="296938"/>
                </a:lnTo>
                <a:lnTo>
                  <a:pt x="37388" y="295554"/>
                </a:lnTo>
                <a:lnTo>
                  <a:pt x="37238" y="295554"/>
                </a:lnTo>
                <a:lnTo>
                  <a:pt x="37172" y="288035"/>
                </a:lnTo>
                <a:lnTo>
                  <a:pt x="38100" y="288035"/>
                </a:lnTo>
                <a:lnTo>
                  <a:pt x="38100" y="295554"/>
                </a:lnTo>
                <a:lnTo>
                  <a:pt x="37388" y="295554"/>
                </a:lnTo>
                <a:lnTo>
                  <a:pt x="37530" y="296249"/>
                </a:lnTo>
                <a:lnTo>
                  <a:pt x="38100" y="296249"/>
                </a:lnTo>
                <a:lnTo>
                  <a:pt x="38100" y="296938"/>
                </a:lnTo>
                <a:close/>
              </a:path>
              <a:path w="758177" h="326135">
                <a:moveTo>
                  <a:pt x="29877" y="288591"/>
                </a:moveTo>
                <a:lnTo>
                  <a:pt x="27365" y="288080"/>
                </a:lnTo>
                <a:lnTo>
                  <a:pt x="28320" y="288124"/>
                </a:lnTo>
                <a:lnTo>
                  <a:pt x="37172" y="288124"/>
                </a:lnTo>
                <a:lnTo>
                  <a:pt x="37172" y="288302"/>
                </a:lnTo>
                <a:lnTo>
                  <a:pt x="29197" y="288302"/>
                </a:lnTo>
                <a:lnTo>
                  <a:pt x="29877" y="288591"/>
                </a:lnTo>
                <a:close/>
              </a:path>
              <a:path w="758177" h="326135">
                <a:moveTo>
                  <a:pt x="30581" y="288734"/>
                </a:moveTo>
                <a:lnTo>
                  <a:pt x="29877" y="288591"/>
                </a:lnTo>
                <a:lnTo>
                  <a:pt x="29197" y="288302"/>
                </a:lnTo>
                <a:lnTo>
                  <a:pt x="30581" y="288734"/>
                </a:lnTo>
                <a:close/>
              </a:path>
              <a:path w="758177" h="326135">
                <a:moveTo>
                  <a:pt x="37172" y="288734"/>
                </a:moveTo>
                <a:lnTo>
                  <a:pt x="30581" y="288734"/>
                </a:lnTo>
                <a:lnTo>
                  <a:pt x="29197" y="288302"/>
                </a:lnTo>
                <a:lnTo>
                  <a:pt x="37172" y="288302"/>
                </a:lnTo>
                <a:lnTo>
                  <a:pt x="37172" y="288734"/>
                </a:lnTo>
                <a:close/>
              </a:path>
              <a:path w="758177" h="326135">
                <a:moveTo>
                  <a:pt x="31992" y="289488"/>
                </a:moveTo>
                <a:lnTo>
                  <a:pt x="29877" y="288591"/>
                </a:lnTo>
                <a:lnTo>
                  <a:pt x="30581" y="288734"/>
                </a:lnTo>
                <a:lnTo>
                  <a:pt x="37172" y="288734"/>
                </a:lnTo>
                <a:lnTo>
                  <a:pt x="37172" y="289077"/>
                </a:lnTo>
                <a:lnTo>
                  <a:pt x="31381" y="289077"/>
                </a:lnTo>
                <a:lnTo>
                  <a:pt x="31992" y="289488"/>
                </a:lnTo>
                <a:close/>
              </a:path>
              <a:path w="758177" h="326135">
                <a:moveTo>
                  <a:pt x="32638" y="289763"/>
                </a:moveTo>
                <a:lnTo>
                  <a:pt x="31992" y="289488"/>
                </a:lnTo>
                <a:lnTo>
                  <a:pt x="31381" y="289077"/>
                </a:lnTo>
                <a:lnTo>
                  <a:pt x="32638" y="289763"/>
                </a:lnTo>
                <a:close/>
              </a:path>
              <a:path w="758177" h="326135">
                <a:moveTo>
                  <a:pt x="37172" y="289763"/>
                </a:moveTo>
                <a:lnTo>
                  <a:pt x="32638" y="289763"/>
                </a:lnTo>
                <a:lnTo>
                  <a:pt x="31381" y="289077"/>
                </a:lnTo>
                <a:lnTo>
                  <a:pt x="37172" y="289077"/>
                </a:lnTo>
                <a:lnTo>
                  <a:pt x="37172" y="289763"/>
                </a:lnTo>
                <a:close/>
              </a:path>
              <a:path w="758177" h="326135">
                <a:moveTo>
                  <a:pt x="33801" y="290707"/>
                </a:moveTo>
                <a:lnTo>
                  <a:pt x="31992" y="289488"/>
                </a:lnTo>
                <a:lnTo>
                  <a:pt x="32638" y="289763"/>
                </a:lnTo>
                <a:lnTo>
                  <a:pt x="37172" y="289763"/>
                </a:lnTo>
                <a:lnTo>
                  <a:pt x="37172" y="290233"/>
                </a:lnTo>
                <a:lnTo>
                  <a:pt x="33324" y="290233"/>
                </a:lnTo>
                <a:lnTo>
                  <a:pt x="33801" y="290707"/>
                </a:lnTo>
                <a:close/>
              </a:path>
              <a:path w="758177" h="326135">
                <a:moveTo>
                  <a:pt x="34416" y="291122"/>
                </a:moveTo>
                <a:lnTo>
                  <a:pt x="33801" y="290707"/>
                </a:lnTo>
                <a:lnTo>
                  <a:pt x="33324" y="290233"/>
                </a:lnTo>
                <a:lnTo>
                  <a:pt x="34416" y="291122"/>
                </a:lnTo>
                <a:close/>
              </a:path>
              <a:path w="758177" h="326135">
                <a:moveTo>
                  <a:pt x="37172" y="291122"/>
                </a:moveTo>
                <a:lnTo>
                  <a:pt x="34416" y="291122"/>
                </a:lnTo>
                <a:lnTo>
                  <a:pt x="33324" y="290233"/>
                </a:lnTo>
                <a:lnTo>
                  <a:pt x="37172" y="290233"/>
                </a:lnTo>
                <a:lnTo>
                  <a:pt x="37172" y="291122"/>
                </a:lnTo>
                <a:close/>
              </a:path>
              <a:path w="758177" h="326135">
                <a:moveTo>
                  <a:pt x="35399" y="292297"/>
                </a:moveTo>
                <a:lnTo>
                  <a:pt x="33801" y="290707"/>
                </a:lnTo>
                <a:lnTo>
                  <a:pt x="34416" y="291122"/>
                </a:lnTo>
                <a:lnTo>
                  <a:pt x="37172" y="291122"/>
                </a:lnTo>
                <a:lnTo>
                  <a:pt x="37172" y="291706"/>
                </a:lnTo>
                <a:lnTo>
                  <a:pt x="35001" y="291706"/>
                </a:lnTo>
                <a:lnTo>
                  <a:pt x="35399" y="292297"/>
                </a:lnTo>
                <a:close/>
              </a:path>
              <a:path w="758177" h="326135">
                <a:moveTo>
                  <a:pt x="35902" y="292798"/>
                </a:moveTo>
                <a:lnTo>
                  <a:pt x="35399" y="292297"/>
                </a:lnTo>
                <a:lnTo>
                  <a:pt x="35001" y="291706"/>
                </a:lnTo>
                <a:lnTo>
                  <a:pt x="35902" y="292798"/>
                </a:lnTo>
                <a:close/>
              </a:path>
              <a:path w="758177" h="326135">
                <a:moveTo>
                  <a:pt x="37172" y="292798"/>
                </a:moveTo>
                <a:lnTo>
                  <a:pt x="35902" y="292798"/>
                </a:lnTo>
                <a:lnTo>
                  <a:pt x="35001" y="291706"/>
                </a:lnTo>
                <a:lnTo>
                  <a:pt x="37172" y="291706"/>
                </a:lnTo>
                <a:lnTo>
                  <a:pt x="37172" y="292798"/>
                </a:lnTo>
                <a:close/>
              </a:path>
              <a:path w="758177" h="326135">
                <a:moveTo>
                  <a:pt x="36647" y="294150"/>
                </a:moveTo>
                <a:lnTo>
                  <a:pt x="35399" y="292297"/>
                </a:lnTo>
                <a:lnTo>
                  <a:pt x="35902" y="292798"/>
                </a:lnTo>
                <a:lnTo>
                  <a:pt x="37172" y="292798"/>
                </a:lnTo>
                <a:lnTo>
                  <a:pt x="37172" y="293496"/>
                </a:lnTo>
                <a:lnTo>
                  <a:pt x="36372" y="293496"/>
                </a:lnTo>
                <a:lnTo>
                  <a:pt x="36647" y="294150"/>
                </a:lnTo>
                <a:close/>
              </a:path>
              <a:path w="758177" h="326135">
                <a:moveTo>
                  <a:pt x="37045" y="294741"/>
                </a:moveTo>
                <a:lnTo>
                  <a:pt x="36647" y="294150"/>
                </a:lnTo>
                <a:lnTo>
                  <a:pt x="36372" y="293496"/>
                </a:lnTo>
                <a:lnTo>
                  <a:pt x="37045" y="294741"/>
                </a:lnTo>
                <a:close/>
              </a:path>
              <a:path w="758177" h="326135">
                <a:moveTo>
                  <a:pt x="37172" y="294741"/>
                </a:moveTo>
                <a:lnTo>
                  <a:pt x="36372" y="293496"/>
                </a:lnTo>
                <a:lnTo>
                  <a:pt x="37172" y="293496"/>
                </a:lnTo>
                <a:lnTo>
                  <a:pt x="37172" y="294741"/>
                </a:lnTo>
                <a:close/>
              </a:path>
              <a:path w="758177" h="326135">
                <a:moveTo>
                  <a:pt x="37172" y="295398"/>
                </a:moveTo>
                <a:lnTo>
                  <a:pt x="36647" y="294150"/>
                </a:lnTo>
                <a:lnTo>
                  <a:pt x="37045" y="294741"/>
                </a:lnTo>
                <a:lnTo>
                  <a:pt x="37172" y="295398"/>
                </a:lnTo>
                <a:close/>
              </a:path>
              <a:path w="758177" h="326135">
                <a:moveTo>
                  <a:pt x="37820" y="296938"/>
                </a:moveTo>
                <a:lnTo>
                  <a:pt x="37530" y="296249"/>
                </a:lnTo>
                <a:lnTo>
                  <a:pt x="37388" y="295554"/>
                </a:lnTo>
                <a:lnTo>
                  <a:pt x="37820" y="296938"/>
                </a:lnTo>
                <a:close/>
              </a:path>
              <a:path w="758177" h="326135">
                <a:moveTo>
                  <a:pt x="37850" y="297817"/>
                </a:moveTo>
                <a:lnTo>
                  <a:pt x="37530" y="296249"/>
                </a:lnTo>
                <a:lnTo>
                  <a:pt x="37820" y="296938"/>
                </a:lnTo>
                <a:lnTo>
                  <a:pt x="38100" y="296938"/>
                </a:lnTo>
                <a:lnTo>
                  <a:pt x="37998" y="297802"/>
                </a:lnTo>
                <a:lnTo>
                  <a:pt x="37850" y="297817"/>
                </a:lnTo>
                <a:close/>
              </a:path>
              <a:path w="758177" h="326135">
                <a:moveTo>
                  <a:pt x="38100" y="299039"/>
                </a:moveTo>
                <a:lnTo>
                  <a:pt x="37850" y="297817"/>
                </a:lnTo>
                <a:lnTo>
                  <a:pt x="37998" y="297802"/>
                </a:lnTo>
                <a:lnTo>
                  <a:pt x="38100" y="299039"/>
                </a:lnTo>
                <a:close/>
              </a:path>
              <a:path w="758177" h="326135">
                <a:moveTo>
                  <a:pt x="38100" y="298792"/>
                </a:moveTo>
                <a:lnTo>
                  <a:pt x="37998" y="297802"/>
                </a:lnTo>
                <a:lnTo>
                  <a:pt x="38100" y="298792"/>
                </a:lnTo>
                <a:close/>
              </a:path>
              <a:path w="758177" h="326135">
                <a:moveTo>
                  <a:pt x="38100" y="299719"/>
                </a:moveTo>
                <a:lnTo>
                  <a:pt x="37172" y="299719"/>
                </a:lnTo>
                <a:lnTo>
                  <a:pt x="37172" y="297885"/>
                </a:lnTo>
                <a:lnTo>
                  <a:pt x="37850" y="297817"/>
                </a:lnTo>
                <a:lnTo>
                  <a:pt x="38049" y="298792"/>
                </a:lnTo>
                <a:lnTo>
                  <a:pt x="38100" y="299719"/>
                </a:lnTo>
                <a:close/>
              </a:path>
              <a:path w="758177" h="326135">
                <a:moveTo>
                  <a:pt x="37172" y="326135"/>
                </a:moveTo>
                <a:lnTo>
                  <a:pt x="2070" y="309981"/>
                </a:lnTo>
                <a:lnTo>
                  <a:pt x="88" y="301624"/>
                </a:lnTo>
                <a:lnTo>
                  <a:pt x="37172" y="297885"/>
                </a:lnTo>
                <a:lnTo>
                  <a:pt x="37172" y="326135"/>
                </a:lnTo>
                <a:close/>
              </a:path>
              <a:path w="758177" h="326135">
                <a:moveTo>
                  <a:pt x="38100" y="147319"/>
                </a:moveTo>
                <a:lnTo>
                  <a:pt x="0" y="147319"/>
                </a:lnTo>
                <a:lnTo>
                  <a:pt x="0" y="33019"/>
                </a:lnTo>
                <a:lnTo>
                  <a:pt x="38100" y="33019"/>
                </a:lnTo>
                <a:lnTo>
                  <a:pt x="38100" y="147319"/>
                </a:lnTo>
                <a:close/>
              </a:path>
              <a:path w="758177" h="326135">
                <a:moveTo>
                  <a:pt x="160654" y="38099"/>
                </a:moveTo>
                <a:lnTo>
                  <a:pt x="46354" y="38099"/>
                </a:lnTo>
                <a:lnTo>
                  <a:pt x="46354" y="0"/>
                </a:lnTo>
                <a:lnTo>
                  <a:pt x="160654" y="0"/>
                </a:lnTo>
                <a:lnTo>
                  <a:pt x="160654" y="38099"/>
                </a:lnTo>
                <a:close/>
              </a:path>
              <a:path w="758177" h="326135">
                <a:moveTo>
                  <a:pt x="313054" y="38099"/>
                </a:moveTo>
                <a:lnTo>
                  <a:pt x="198754" y="38099"/>
                </a:lnTo>
                <a:lnTo>
                  <a:pt x="198754" y="0"/>
                </a:lnTo>
                <a:lnTo>
                  <a:pt x="313054" y="0"/>
                </a:lnTo>
                <a:lnTo>
                  <a:pt x="313054" y="38099"/>
                </a:lnTo>
                <a:close/>
              </a:path>
              <a:path w="758177" h="326135">
                <a:moveTo>
                  <a:pt x="465454" y="38099"/>
                </a:moveTo>
                <a:lnTo>
                  <a:pt x="351154" y="38099"/>
                </a:lnTo>
                <a:lnTo>
                  <a:pt x="351154" y="0"/>
                </a:lnTo>
                <a:lnTo>
                  <a:pt x="465454" y="0"/>
                </a:lnTo>
                <a:lnTo>
                  <a:pt x="465454" y="38099"/>
                </a:lnTo>
                <a:close/>
              </a:path>
              <a:path w="758177" h="326135">
                <a:moveTo>
                  <a:pt x="617854" y="38099"/>
                </a:moveTo>
                <a:lnTo>
                  <a:pt x="503554" y="38099"/>
                </a:lnTo>
                <a:lnTo>
                  <a:pt x="503554" y="0"/>
                </a:lnTo>
                <a:lnTo>
                  <a:pt x="617854" y="0"/>
                </a:lnTo>
                <a:lnTo>
                  <a:pt x="617854" y="38099"/>
                </a:lnTo>
                <a:close/>
              </a:path>
              <a:path w="758177" h="326135">
                <a:moveTo>
                  <a:pt x="720077" y="38099"/>
                </a:moveTo>
                <a:lnTo>
                  <a:pt x="655954" y="38099"/>
                </a:lnTo>
                <a:lnTo>
                  <a:pt x="655954" y="0"/>
                </a:lnTo>
                <a:lnTo>
                  <a:pt x="733678" y="88"/>
                </a:lnTo>
                <a:lnTo>
                  <a:pt x="758094" y="26415"/>
                </a:lnTo>
                <a:lnTo>
                  <a:pt x="720077" y="26415"/>
                </a:lnTo>
                <a:lnTo>
                  <a:pt x="720026" y="26835"/>
                </a:lnTo>
                <a:lnTo>
                  <a:pt x="720077" y="38099"/>
                </a:lnTo>
                <a:close/>
              </a:path>
              <a:path w="758177" h="326135">
                <a:moveTo>
                  <a:pt x="758130" y="38099"/>
                </a:moveTo>
                <a:lnTo>
                  <a:pt x="731761" y="38099"/>
                </a:lnTo>
                <a:lnTo>
                  <a:pt x="730854" y="38051"/>
                </a:lnTo>
                <a:lnTo>
                  <a:pt x="720077" y="26415"/>
                </a:lnTo>
                <a:lnTo>
                  <a:pt x="758094" y="26415"/>
                </a:lnTo>
                <a:lnTo>
                  <a:pt x="758130" y="38099"/>
                </a:lnTo>
                <a:close/>
              </a:path>
              <a:path w="758177" h="326135">
                <a:moveTo>
                  <a:pt x="720077" y="27084"/>
                </a:moveTo>
                <a:lnTo>
                  <a:pt x="720026" y="26835"/>
                </a:lnTo>
                <a:lnTo>
                  <a:pt x="720077" y="27084"/>
                </a:lnTo>
                <a:close/>
              </a:path>
              <a:path w="758177" h="326135">
                <a:moveTo>
                  <a:pt x="720328" y="28320"/>
                </a:moveTo>
                <a:lnTo>
                  <a:pt x="720178" y="28320"/>
                </a:lnTo>
                <a:lnTo>
                  <a:pt x="720125" y="27322"/>
                </a:lnTo>
                <a:lnTo>
                  <a:pt x="720328" y="28320"/>
                </a:lnTo>
                <a:close/>
              </a:path>
              <a:path w="758177" h="326135">
                <a:moveTo>
                  <a:pt x="758177" y="53352"/>
                </a:moveTo>
                <a:lnTo>
                  <a:pt x="720077" y="53352"/>
                </a:lnTo>
                <a:lnTo>
                  <a:pt x="720077" y="27330"/>
                </a:lnTo>
                <a:lnTo>
                  <a:pt x="720178" y="28320"/>
                </a:lnTo>
                <a:lnTo>
                  <a:pt x="720328" y="28320"/>
                </a:lnTo>
                <a:lnTo>
                  <a:pt x="720506" y="29197"/>
                </a:lnTo>
                <a:lnTo>
                  <a:pt x="720356" y="29197"/>
                </a:lnTo>
                <a:lnTo>
                  <a:pt x="720788" y="30581"/>
                </a:lnTo>
                <a:lnTo>
                  <a:pt x="720939" y="30581"/>
                </a:lnTo>
                <a:lnTo>
                  <a:pt x="721275" y="31381"/>
                </a:lnTo>
                <a:lnTo>
                  <a:pt x="721131" y="31381"/>
                </a:lnTo>
                <a:lnTo>
                  <a:pt x="721804" y="32638"/>
                </a:lnTo>
                <a:lnTo>
                  <a:pt x="721978" y="32638"/>
                </a:lnTo>
                <a:lnTo>
                  <a:pt x="722440" y="33324"/>
                </a:lnTo>
                <a:lnTo>
                  <a:pt x="722274" y="33324"/>
                </a:lnTo>
                <a:lnTo>
                  <a:pt x="723176" y="34416"/>
                </a:lnTo>
                <a:lnTo>
                  <a:pt x="723366" y="34416"/>
                </a:lnTo>
                <a:lnTo>
                  <a:pt x="723950" y="35001"/>
                </a:lnTo>
                <a:lnTo>
                  <a:pt x="723760" y="35001"/>
                </a:lnTo>
                <a:lnTo>
                  <a:pt x="724852" y="35902"/>
                </a:lnTo>
                <a:lnTo>
                  <a:pt x="725098" y="35902"/>
                </a:lnTo>
                <a:lnTo>
                  <a:pt x="725796" y="36372"/>
                </a:lnTo>
                <a:lnTo>
                  <a:pt x="725538" y="36372"/>
                </a:lnTo>
                <a:lnTo>
                  <a:pt x="726795" y="37045"/>
                </a:lnTo>
                <a:lnTo>
                  <a:pt x="727138" y="37045"/>
                </a:lnTo>
                <a:lnTo>
                  <a:pt x="727953" y="37388"/>
                </a:lnTo>
                <a:lnTo>
                  <a:pt x="727595" y="37388"/>
                </a:lnTo>
                <a:lnTo>
                  <a:pt x="728979" y="37820"/>
                </a:lnTo>
                <a:lnTo>
                  <a:pt x="729718" y="37820"/>
                </a:lnTo>
                <a:lnTo>
                  <a:pt x="730592" y="37998"/>
                </a:lnTo>
                <a:lnTo>
                  <a:pt x="729856" y="37998"/>
                </a:lnTo>
                <a:lnTo>
                  <a:pt x="731342" y="38150"/>
                </a:lnTo>
                <a:lnTo>
                  <a:pt x="758130" y="38150"/>
                </a:lnTo>
                <a:lnTo>
                  <a:pt x="758177" y="53352"/>
                </a:lnTo>
                <a:close/>
              </a:path>
              <a:path w="758177" h="326135">
                <a:moveTo>
                  <a:pt x="720788" y="30581"/>
                </a:moveTo>
                <a:lnTo>
                  <a:pt x="720356" y="29197"/>
                </a:lnTo>
                <a:lnTo>
                  <a:pt x="720647" y="29888"/>
                </a:lnTo>
                <a:lnTo>
                  <a:pt x="720788" y="30581"/>
                </a:lnTo>
                <a:close/>
              </a:path>
              <a:path w="758177" h="326135">
                <a:moveTo>
                  <a:pt x="720647" y="29888"/>
                </a:moveTo>
                <a:lnTo>
                  <a:pt x="720356" y="29197"/>
                </a:lnTo>
                <a:lnTo>
                  <a:pt x="720506" y="29197"/>
                </a:lnTo>
                <a:lnTo>
                  <a:pt x="720647" y="29888"/>
                </a:lnTo>
                <a:close/>
              </a:path>
              <a:path w="758177" h="326135">
                <a:moveTo>
                  <a:pt x="720939" y="30581"/>
                </a:moveTo>
                <a:lnTo>
                  <a:pt x="720788" y="30581"/>
                </a:lnTo>
                <a:lnTo>
                  <a:pt x="720647" y="29888"/>
                </a:lnTo>
                <a:lnTo>
                  <a:pt x="720939" y="30581"/>
                </a:lnTo>
                <a:close/>
              </a:path>
              <a:path w="758177" h="326135">
                <a:moveTo>
                  <a:pt x="721804" y="32638"/>
                </a:moveTo>
                <a:lnTo>
                  <a:pt x="721131" y="31381"/>
                </a:lnTo>
                <a:lnTo>
                  <a:pt x="721515" y="31951"/>
                </a:lnTo>
                <a:lnTo>
                  <a:pt x="721804" y="32638"/>
                </a:lnTo>
                <a:close/>
              </a:path>
              <a:path w="758177" h="326135">
                <a:moveTo>
                  <a:pt x="721515" y="31951"/>
                </a:moveTo>
                <a:lnTo>
                  <a:pt x="721131" y="31381"/>
                </a:lnTo>
                <a:lnTo>
                  <a:pt x="721275" y="31381"/>
                </a:lnTo>
                <a:lnTo>
                  <a:pt x="721515" y="31951"/>
                </a:lnTo>
                <a:close/>
              </a:path>
              <a:path w="758177" h="326135">
                <a:moveTo>
                  <a:pt x="721978" y="32638"/>
                </a:moveTo>
                <a:lnTo>
                  <a:pt x="721804" y="32638"/>
                </a:lnTo>
                <a:lnTo>
                  <a:pt x="721515" y="31951"/>
                </a:lnTo>
                <a:lnTo>
                  <a:pt x="721978" y="32638"/>
                </a:lnTo>
                <a:close/>
              </a:path>
              <a:path w="758177" h="326135">
                <a:moveTo>
                  <a:pt x="723176" y="34416"/>
                </a:moveTo>
                <a:lnTo>
                  <a:pt x="722274" y="33324"/>
                </a:lnTo>
                <a:lnTo>
                  <a:pt x="722782" y="33833"/>
                </a:lnTo>
                <a:lnTo>
                  <a:pt x="723176" y="34416"/>
                </a:lnTo>
                <a:close/>
              </a:path>
              <a:path w="758177" h="326135">
                <a:moveTo>
                  <a:pt x="722782" y="33833"/>
                </a:moveTo>
                <a:lnTo>
                  <a:pt x="722274" y="33324"/>
                </a:lnTo>
                <a:lnTo>
                  <a:pt x="722440" y="33324"/>
                </a:lnTo>
                <a:lnTo>
                  <a:pt x="722782" y="33833"/>
                </a:lnTo>
                <a:close/>
              </a:path>
              <a:path w="758177" h="326135">
                <a:moveTo>
                  <a:pt x="723366" y="34416"/>
                </a:moveTo>
                <a:lnTo>
                  <a:pt x="723176" y="34416"/>
                </a:lnTo>
                <a:lnTo>
                  <a:pt x="722782" y="33833"/>
                </a:lnTo>
                <a:lnTo>
                  <a:pt x="723366" y="34416"/>
                </a:lnTo>
                <a:close/>
              </a:path>
              <a:path w="758177" h="326135">
                <a:moveTo>
                  <a:pt x="724852" y="35902"/>
                </a:moveTo>
                <a:lnTo>
                  <a:pt x="723760" y="35001"/>
                </a:lnTo>
                <a:lnTo>
                  <a:pt x="724344" y="35394"/>
                </a:lnTo>
                <a:lnTo>
                  <a:pt x="724852" y="35902"/>
                </a:lnTo>
                <a:close/>
              </a:path>
              <a:path w="758177" h="326135">
                <a:moveTo>
                  <a:pt x="724344" y="35394"/>
                </a:moveTo>
                <a:lnTo>
                  <a:pt x="723760" y="35001"/>
                </a:lnTo>
                <a:lnTo>
                  <a:pt x="723950" y="35001"/>
                </a:lnTo>
                <a:lnTo>
                  <a:pt x="724344" y="35394"/>
                </a:lnTo>
                <a:close/>
              </a:path>
              <a:path w="758177" h="326135">
                <a:moveTo>
                  <a:pt x="725098" y="35902"/>
                </a:moveTo>
                <a:lnTo>
                  <a:pt x="724852" y="35902"/>
                </a:lnTo>
                <a:lnTo>
                  <a:pt x="724344" y="35394"/>
                </a:lnTo>
                <a:lnTo>
                  <a:pt x="725098" y="35902"/>
                </a:lnTo>
                <a:close/>
              </a:path>
              <a:path w="758177" h="326135">
                <a:moveTo>
                  <a:pt x="726795" y="37045"/>
                </a:moveTo>
                <a:lnTo>
                  <a:pt x="725538" y="36372"/>
                </a:lnTo>
                <a:lnTo>
                  <a:pt x="726225" y="36661"/>
                </a:lnTo>
                <a:lnTo>
                  <a:pt x="726795" y="37045"/>
                </a:lnTo>
                <a:close/>
              </a:path>
              <a:path w="758177" h="326135">
                <a:moveTo>
                  <a:pt x="726225" y="36661"/>
                </a:moveTo>
                <a:lnTo>
                  <a:pt x="725538" y="36372"/>
                </a:lnTo>
                <a:lnTo>
                  <a:pt x="725796" y="36372"/>
                </a:lnTo>
                <a:lnTo>
                  <a:pt x="726225" y="36661"/>
                </a:lnTo>
                <a:close/>
              </a:path>
              <a:path w="758177" h="326135">
                <a:moveTo>
                  <a:pt x="727138" y="37045"/>
                </a:moveTo>
                <a:lnTo>
                  <a:pt x="726795" y="37045"/>
                </a:lnTo>
                <a:lnTo>
                  <a:pt x="726225" y="36661"/>
                </a:lnTo>
                <a:lnTo>
                  <a:pt x="727138" y="37045"/>
                </a:lnTo>
                <a:close/>
              </a:path>
              <a:path w="758177" h="326135">
                <a:moveTo>
                  <a:pt x="728979" y="37820"/>
                </a:moveTo>
                <a:lnTo>
                  <a:pt x="727595" y="37388"/>
                </a:lnTo>
                <a:lnTo>
                  <a:pt x="728288" y="37529"/>
                </a:lnTo>
                <a:lnTo>
                  <a:pt x="728979" y="37820"/>
                </a:lnTo>
                <a:close/>
              </a:path>
              <a:path w="758177" h="326135">
                <a:moveTo>
                  <a:pt x="728288" y="37529"/>
                </a:moveTo>
                <a:lnTo>
                  <a:pt x="727595" y="37388"/>
                </a:lnTo>
                <a:lnTo>
                  <a:pt x="727953" y="37388"/>
                </a:lnTo>
                <a:lnTo>
                  <a:pt x="728288" y="37529"/>
                </a:lnTo>
                <a:close/>
              </a:path>
              <a:path w="758177" h="326135">
                <a:moveTo>
                  <a:pt x="729718" y="37820"/>
                </a:moveTo>
                <a:lnTo>
                  <a:pt x="728979" y="37820"/>
                </a:lnTo>
                <a:lnTo>
                  <a:pt x="728288" y="37529"/>
                </a:lnTo>
                <a:lnTo>
                  <a:pt x="729718" y="37820"/>
                </a:lnTo>
                <a:close/>
              </a:path>
              <a:path w="758177" h="326135">
                <a:moveTo>
                  <a:pt x="731342" y="38150"/>
                </a:moveTo>
                <a:lnTo>
                  <a:pt x="729856" y="37998"/>
                </a:lnTo>
                <a:lnTo>
                  <a:pt x="730854" y="38051"/>
                </a:lnTo>
                <a:lnTo>
                  <a:pt x="731342" y="38150"/>
                </a:lnTo>
                <a:close/>
              </a:path>
              <a:path w="758177" h="326135">
                <a:moveTo>
                  <a:pt x="730854" y="38051"/>
                </a:moveTo>
                <a:lnTo>
                  <a:pt x="729856" y="37998"/>
                </a:lnTo>
                <a:lnTo>
                  <a:pt x="730592" y="37998"/>
                </a:lnTo>
                <a:lnTo>
                  <a:pt x="730854" y="38051"/>
                </a:lnTo>
                <a:close/>
              </a:path>
              <a:path w="758177" h="326135">
                <a:moveTo>
                  <a:pt x="758130" y="38150"/>
                </a:moveTo>
                <a:lnTo>
                  <a:pt x="731342" y="38150"/>
                </a:lnTo>
                <a:lnTo>
                  <a:pt x="730854" y="38051"/>
                </a:lnTo>
                <a:lnTo>
                  <a:pt x="731761" y="38099"/>
                </a:lnTo>
                <a:lnTo>
                  <a:pt x="758130" y="38099"/>
                </a:lnTo>
                <a:close/>
              </a:path>
              <a:path w="758177" h="326135">
                <a:moveTo>
                  <a:pt x="758177" y="205752"/>
                </a:moveTo>
                <a:lnTo>
                  <a:pt x="720077" y="205752"/>
                </a:lnTo>
                <a:lnTo>
                  <a:pt x="720077" y="91452"/>
                </a:lnTo>
                <a:lnTo>
                  <a:pt x="758177" y="91452"/>
                </a:lnTo>
                <a:lnTo>
                  <a:pt x="758177" y="205752"/>
                </a:lnTo>
                <a:close/>
              </a:path>
              <a:path w="758177" h="326135">
                <a:moveTo>
                  <a:pt x="720126" y="298800"/>
                </a:moveTo>
                <a:lnTo>
                  <a:pt x="720178" y="297802"/>
                </a:lnTo>
                <a:lnTo>
                  <a:pt x="720077" y="243852"/>
                </a:lnTo>
                <a:lnTo>
                  <a:pt x="758177" y="243852"/>
                </a:lnTo>
                <a:lnTo>
                  <a:pt x="758109" y="287972"/>
                </a:lnTo>
                <a:lnTo>
                  <a:pt x="731342" y="287972"/>
                </a:lnTo>
                <a:lnTo>
                  <a:pt x="729856" y="288124"/>
                </a:lnTo>
                <a:lnTo>
                  <a:pt x="730592" y="288124"/>
                </a:lnTo>
                <a:lnTo>
                  <a:pt x="729718" y="288302"/>
                </a:lnTo>
                <a:lnTo>
                  <a:pt x="728979" y="288302"/>
                </a:lnTo>
                <a:lnTo>
                  <a:pt x="727595" y="288734"/>
                </a:lnTo>
                <a:lnTo>
                  <a:pt x="727962" y="288734"/>
                </a:lnTo>
                <a:lnTo>
                  <a:pt x="727154" y="289077"/>
                </a:lnTo>
                <a:lnTo>
                  <a:pt x="726795" y="289077"/>
                </a:lnTo>
                <a:lnTo>
                  <a:pt x="725538" y="289763"/>
                </a:lnTo>
                <a:lnTo>
                  <a:pt x="725777" y="289763"/>
                </a:lnTo>
                <a:lnTo>
                  <a:pt x="725079" y="290233"/>
                </a:lnTo>
                <a:lnTo>
                  <a:pt x="724852" y="290233"/>
                </a:lnTo>
                <a:lnTo>
                  <a:pt x="723760" y="291122"/>
                </a:lnTo>
                <a:lnTo>
                  <a:pt x="723959" y="291122"/>
                </a:lnTo>
                <a:lnTo>
                  <a:pt x="723372" y="291706"/>
                </a:lnTo>
                <a:lnTo>
                  <a:pt x="723176" y="291706"/>
                </a:lnTo>
                <a:lnTo>
                  <a:pt x="722274" y="292798"/>
                </a:lnTo>
                <a:lnTo>
                  <a:pt x="722440" y="292798"/>
                </a:lnTo>
                <a:lnTo>
                  <a:pt x="721969" y="293496"/>
                </a:lnTo>
                <a:lnTo>
                  <a:pt x="721804" y="293496"/>
                </a:lnTo>
                <a:lnTo>
                  <a:pt x="721131" y="294741"/>
                </a:lnTo>
                <a:lnTo>
                  <a:pt x="721280" y="294741"/>
                </a:lnTo>
                <a:lnTo>
                  <a:pt x="720939" y="295554"/>
                </a:lnTo>
                <a:lnTo>
                  <a:pt x="720788" y="295554"/>
                </a:lnTo>
                <a:lnTo>
                  <a:pt x="720356" y="296938"/>
                </a:lnTo>
                <a:lnTo>
                  <a:pt x="720505" y="296938"/>
                </a:lnTo>
                <a:lnTo>
                  <a:pt x="720126" y="298800"/>
                </a:lnTo>
                <a:close/>
              </a:path>
              <a:path w="758177" h="326135">
                <a:moveTo>
                  <a:pt x="729856" y="288124"/>
                </a:moveTo>
                <a:lnTo>
                  <a:pt x="731342" y="287972"/>
                </a:lnTo>
                <a:lnTo>
                  <a:pt x="730812" y="288080"/>
                </a:lnTo>
                <a:lnTo>
                  <a:pt x="729856" y="288124"/>
                </a:lnTo>
                <a:close/>
              </a:path>
              <a:path w="758177" h="326135">
                <a:moveTo>
                  <a:pt x="730812" y="288080"/>
                </a:moveTo>
                <a:lnTo>
                  <a:pt x="731342" y="287972"/>
                </a:lnTo>
                <a:lnTo>
                  <a:pt x="758109" y="287972"/>
                </a:lnTo>
                <a:lnTo>
                  <a:pt x="731761" y="288035"/>
                </a:lnTo>
                <a:lnTo>
                  <a:pt x="730812" y="288080"/>
                </a:lnTo>
                <a:close/>
              </a:path>
              <a:path w="758177" h="326135">
                <a:moveTo>
                  <a:pt x="684872" y="326135"/>
                </a:moveTo>
                <a:lnTo>
                  <a:pt x="684872" y="288035"/>
                </a:lnTo>
                <a:lnTo>
                  <a:pt x="720077" y="288035"/>
                </a:lnTo>
                <a:lnTo>
                  <a:pt x="720077" y="299719"/>
                </a:lnTo>
                <a:lnTo>
                  <a:pt x="758091" y="299719"/>
                </a:lnTo>
                <a:lnTo>
                  <a:pt x="733678" y="326034"/>
                </a:lnTo>
                <a:lnTo>
                  <a:pt x="684872" y="326135"/>
                </a:lnTo>
                <a:close/>
              </a:path>
              <a:path w="758177" h="326135">
                <a:moveTo>
                  <a:pt x="758091" y="299719"/>
                </a:moveTo>
                <a:lnTo>
                  <a:pt x="720077" y="299719"/>
                </a:lnTo>
                <a:lnTo>
                  <a:pt x="720127" y="298792"/>
                </a:lnTo>
                <a:lnTo>
                  <a:pt x="731761" y="288035"/>
                </a:lnTo>
                <a:lnTo>
                  <a:pt x="758109" y="288035"/>
                </a:lnTo>
                <a:lnTo>
                  <a:pt x="758091" y="299719"/>
                </a:lnTo>
                <a:close/>
              </a:path>
              <a:path w="758177" h="326135">
                <a:moveTo>
                  <a:pt x="730592" y="288124"/>
                </a:moveTo>
                <a:lnTo>
                  <a:pt x="729856" y="288124"/>
                </a:lnTo>
                <a:lnTo>
                  <a:pt x="730812" y="288080"/>
                </a:lnTo>
                <a:lnTo>
                  <a:pt x="730592" y="288124"/>
                </a:lnTo>
                <a:close/>
              </a:path>
              <a:path w="758177" h="326135">
                <a:moveTo>
                  <a:pt x="727595" y="288734"/>
                </a:moveTo>
                <a:lnTo>
                  <a:pt x="728979" y="288302"/>
                </a:lnTo>
                <a:lnTo>
                  <a:pt x="728300" y="288591"/>
                </a:lnTo>
                <a:lnTo>
                  <a:pt x="727595" y="288734"/>
                </a:lnTo>
                <a:close/>
              </a:path>
              <a:path w="758177" h="326135">
                <a:moveTo>
                  <a:pt x="728300" y="288591"/>
                </a:moveTo>
                <a:lnTo>
                  <a:pt x="728979" y="288302"/>
                </a:lnTo>
                <a:lnTo>
                  <a:pt x="729718" y="288302"/>
                </a:lnTo>
                <a:lnTo>
                  <a:pt x="728300" y="288591"/>
                </a:lnTo>
                <a:close/>
              </a:path>
              <a:path w="758177" h="326135">
                <a:moveTo>
                  <a:pt x="727962" y="288734"/>
                </a:moveTo>
                <a:lnTo>
                  <a:pt x="727595" y="288734"/>
                </a:lnTo>
                <a:lnTo>
                  <a:pt x="728300" y="288591"/>
                </a:lnTo>
                <a:lnTo>
                  <a:pt x="727962" y="288734"/>
                </a:lnTo>
                <a:close/>
              </a:path>
              <a:path w="758177" h="326135">
                <a:moveTo>
                  <a:pt x="725538" y="289763"/>
                </a:moveTo>
                <a:lnTo>
                  <a:pt x="726795" y="289077"/>
                </a:lnTo>
                <a:lnTo>
                  <a:pt x="726184" y="289488"/>
                </a:lnTo>
                <a:lnTo>
                  <a:pt x="725538" y="289763"/>
                </a:lnTo>
                <a:close/>
              </a:path>
              <a:path w="758177" h="326135">
                <a:moveTo>
                  <a:pt x="726184" y="289488"/>
                </a:moveTo>
                <a:lnTo>
                  <a:pt x="726795" y="289077"/>
                </a:lnTo>
                <a:lnTo>
                  <a:pt x="727154" y="289077"/>
                </a:lnTo>
                <a:lnTo>
                  <a:pt x="726184" y="289488"/>
                </a:lnTo>
                <a:close/>
              </a:path>
              <a:path w="758177" h="326135">
                <a:moveTo>
                  <a:pt x="725777" y="289763"/>
                </a:moveTo>
                <a:lnTo>
                  <a:pt x="725538" y="289763"/>
                </a:lnTo>
                <a:lnTo>
                  <a:pt x="726184" y="289488"/>
                </a:lnTo>
                <a:lnTo>
                  <a:pt x="725777" y="289763"/>
                </a:lnTo>
                <a:close/>
              </a:path>
              <a:path w="758177" h="326135">
                <a:moveTo>
                  <a:pt x="723760" y="291122"/>
                </a:moveTo>
                <a:lnTo>
                  <a:pt x="724852" y="290233"/>
                </a:lnTo>
                <a:lnTo>
                  <a:pt x="724375" y="290707"/>
                </a:lnTo>
                <a:lnTo>
                  <a:pt x="723760" y="291122"/>
                </a:lnTo>
                <a:close/>
              </a:path>
              <a:path w="758177" h="326135">
                <a:moveTo>
                  <a:pt x="724375" y="290707"/>
                </a:moveTo>
                <a:lnTo>
                  <a:pt x="724852" y="290233"/>
                </a:lnTo>
                <a:lnTo>
                  <a:pt x="725079" y="290233"/>
                </a:lnTo>
                <a:lnTo>
                  <a:pt x="724375" y="290707"/>
                </a:lnTo>
                <a:close/>
              </a:path>
              <a:path w="758177" h="326135">
                <a:moveTo>
                  <a:pt x="723959" y="291122"/>
                </a:moveTo>
                <a:lnTo>
                  <a:pt x="723760" y="291122"/>
                </a:lnTo>
                <a:lnTo>
                  <a:pt x="724375" y="290707"/>
                </a:lnTo>
                <a:lnTo>
                  <a:pt x="723959" y="291122"/>
                </a:lnTo>
                <a:close/>
              </a:path>
              <a:path w="758177" h="326135">
                <a:moveTo>
                  <a:pt x="722274" y="292798"/>
                </a:moveTo>
                <a:lnTo>
                  <a:pt x="723176" y="291706"/>
                </a:lnTo>
                <a:lnTo>
                  <a:pt x="722777" y="292297"/>
                </a:lnTo>
                <a:lnTo>
                  <a:pt x="722274" y="292798"/>
                </a:lnTo>
                <a:close/>
              </a:path>
              <a:path w="758177" h="326135">
                <a:moveTo>
                  <a:pt x="722777" y="292297"/>
                </a:moveTo>
                <a:lnTo>
                  <a:pt x="723176" y="291706"/>
                </a:lnTo>
                <a:lnTo>
                  <a:pt x="723372" y="291706"/>
                </a:lnTo>
                <a:lnTo>
                  <a:pt x="722777" y="292297"/>
                </a:lnTo>
                <a:close/>
              </a:path>
              <a:path w="758177" h="326135">
                <a:moveTo>
                  <a:pt x="722440" y="292798"/>
                </a:moveTo>
                <a:lnTo>
                  <a:pt x="722274" y="292798"/>
                </a:lnTo>
                <a:lnTo>
                  <a:pt x="722777" y="292297"/>
                </a:lnTo>
                <a:lnTo>
                  <a:pt x="722440" y="292798"/>
                </a:lnTo>
                <a:close/>
              </a:path>
              <a:path w="758177" h="326135">
                <a:moveTo>
                  <a:pt x="721131" y="294741"/>
                </a:moveTo>
                <a:lnTo>
                  <a:pt x="721804" y="293496"/>
                </a:lnTo>
                <a:lnTo>
                  <a:pt x="721529" y="294150"/>
                </a:lnTo>
                <a:lnTo>
                  <a:pt x="721131" y="294741"/>
                </a:lnTo>
                <a:close/>
              </a:path>
              <a:path w="758177" h="326135">
                <a:moveTo>
                  <a:pt x="721529" y="294150"/>
                </a:moveTo>
                <a:lnTo>
                  <a:pt x="721804" y="293496"/>
                </a:lnTo>
                <a:lnTo>
                  <a:pt x="721969" y="293496"/>
                </a:lnTo>
                <a:lnTo>
                  <a:pt x="721529" y="294150"/>
                </a:lnTo>
                <a:close/>
              </a:path>
              <a:path w="758177" h="326135">
                <a:moveTo>
                  <a:pt x="721280" y="294741"/>
                </a:moveTo>
                <a:lnTo>
                  <a:pt x="721131" y="294741"/>
                </a:lnTo>
                <a:lnTo>
                  <a:pt x="721529" y="294150"/>
                </a:lnTo>
                <a:lnTo>
                  <a:pt x="721280" y="294741"/>
                </a:lnTo>
                <a:close/>
              </a:path>
              <a:path w="758177" h="326135">
                <a:moveTo>
                  <a:pt x="720356" y="296938"/>
                </a:moveTo>
                <a:lnTo>
                  <a:pt x="720788" y="295554"/>
                </a:lnTo>
                <a:lnTo>
                  <a:pt x="720646" y="296249"/>
                </a:lnTo>
                <a:lnTo>
                  <a:pt x="720356" y="296938"/>
                </a:lnTo>
                <a:close/>
              </a:path>
              <a:path w="758177" h="326135">
                <a:moveTo>
                  <a:pt x="720646" y="296249"/>
                </a:moveTo>
                <a:lnTo>
                  <a:pt x="720788" y="295554"/>
                </a:lnTo>
                <a:lnTo>
                  <a:pt x="720939" y="295554"/>
                </a:lnTo>
                <a:lnTo>
                  <a:pt x="720646" y="296249"/>
                </a:lnTo>
                <a:close/>
              </a:path>
              <a:path w="758177" h="326135">
                <a:moveTo>
                  <a:pt x="720505" y="296938"/>
                </a:moveTo>
                <a:lnTo>
                  <a:pt x="720356" y="296938"/>
                </a:lnTo>
                <a:lnTo>
                  <a:pt x="720646" y="296249"/>
                </a:lnTo>
                <a:lnTo>
                  <a:pt x="720505" y="296938"/>
                </a:lnTo>
                <a:close/>
              </a:path>
              <a:path w="758177" h="326135">
                <a:moveTo>
                  <a:pt x="720077" y="298792"/>
                </a:moveTo>
                <a:lnTo>
                  <a:pt x="720077" y="297802"/>
                </a:lnTo>
                <a:lnTo>
                  <a:pt x="720077" y="298792"/>
                </a:lnTo>
                <a:close/>
              </a:path>
              <a:path w="758177" h="326135">
                <a:moveTo>
                  <a:pt x="720077" y="299288"/>
                </a:moveTo>
                <a:lnTo>
                  <a:pt x="720077" y="299039"/>
                </a:lnTo>
                <a:lnTo>
                  <a:pt x="720077" y="299288"/>
                </a:lnTo>
                <a:close/>
              </a:path>
              <a:path w="758177" h="326135">
                <a:moveTo>
                  <a:pt x="646772" y="326135"/>
                </a:moveTo>
                <a:lnTo>
                  <a:pt x="532472" y="326135"/>
                </a:lnTo>
                <a:lnTo>
                  <a:pt x="532472" y="288035"/>
                </a:lnTo>
                <a:lnTo>
                  <a:pt x="646772" y="288035"/>
                </a:lnTo>
                <a:lnTo>
                  <a:pt x="646772" y="326135"/>
                </a:lnTo>
                <a:close/>
              </a:path>
              <a:path w="758177" h="326135">
                <a:moveTo>
                  <a:pt x="494372" y="326135"/>
                </a:moveTo>
                <a:lnTo>
                  <a:pt x="380072" y="326135"/>
                </a:lnTo>
                <a:lnTo>
                  <a:pt x="380072" y="288035"/>
                </a:lnTo>
                <a:lnTo>
                  <a:pt x="494372" y="288035"/>
                </a:lnTo>
                <a:lnTo>
                  <a:pt x="494372" y="326135"/>
                </a:lnTo>
                <a:close/>
              </a:path>
              <a:path w="758177" h="326135">
                <a:moveTo>
                  <a:pt x="341972" y="326135"/>
                </a:moveTo>
                <a:lnTo>
                  <a:pt x="227672" y="326135"/>
                </a:lnTo>
                <a:lnTo>
                  <a:pt x="227672" y="288035"/>
                </a:lnTo>
                <a:lnTo>
                  <a:pt x="341972" y="288035"/>
                </a:lnTo>
                <a:lnTo>
                  <a:pt x="341972" y="326135"/>
                </a:lnTo>
                <a:close/>
              </a:path>
              <a:path w="758177" h="326135">
                <a:moveTo>
                  <a:pt x="189572" y="326135"/>
                </a:moveTo>
                <a:lnTo>
                  <a:pt x="75272" y="326135"/>
                </a:lnTo>
                <a:lnTo>
                  <a:pt x="75272" y="288035"/>
                </a:lnTo>
                <a:lnTo>
                  <a:pt x="189572" y="288035"/>
                </a:lnTo>
                <a:lnTo>
                  <a:pt x="189572" y="32613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6" name="object 5"/>
          <p:cNvSpPr/>
          <p:nvPr/>
        </p:nvSpPr>
        <p:spPr>
          <a:xfrm>
            <a:off x="8565861" y="3605350"/>
            <a:ext cx="1728322" cy="26042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</p:spTree>
    <p:extLst>
      <p:ext uri="{BB962C8B-B14F-4D97-AF65-F5344CB8AC3E}">
        <p14:creationId xmlns:p14="http://schemas.microsoft.com/office/powerpoint/2010/main" xmlns="" val="3068432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0" y="257487"/>
            <a:ext cx="8661246" cy="9618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789847">
              <a:lnSpc>
                <a:spcPts val="5575"/>
              </a:lnSpc>
            </a:pPr>
            <a:r>
              <a:rPr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质量度——临时质量度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1035" y="1637438"/>
            <a:ext cx="9653579" cy="162323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75798" marR="13421" indent="-362377">
              <a:tabLst>
                <a:tab pos="375127" algn="l"/>
              </a:tabLst>
            </a:pPr>
            <a:r>
              <a:rPr sz="2400" dirty="0">
                <a:solidFill>
                  <a:schemeClr val="bg1"/>
                </a:solidFill>
                <a:latin typeface="+mj-ea"/>
                <a:ea typeface="+mj-ea"/>
                <a:cs typeface="Arial"/>
              </a:rPr>
              <a:t>•	</a:t>
            </a:r>
            <a:r>
              <a:rPr sz="2400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临时质量度是指当前关键词的数据积累不充分的，质量度得分存在波动的 可能性</a:t>
            </a:r>
          </a:p>
          <a:p>
            <a:pPr>
              <a:lnSpc>
                <a:spcPts val="581"/>
              </a:lnSpc>
              <a:spcBef>
                <a:spcPts val="25"/>
              </a:spcBef>
            </a:pPr>
            <a:endParaRPr sz="2400" dirty="0">
              <a:solidFill>
                <a:schemeClr val="bg1"/>
              </a:solidFill>
              <a:latin typeface="+mj-ea"/>
              <a:ea typeface="+mj-ea"/>
            </a:endParaRPr>
          </a:p>
          <a:p>
            <a:pPr marL="375798" marR="13421" indent="-362377">
              <a:tabLst>
                <a:tab pos="375127" algn="l"/>
              </a:tabLst>
            </a:pPr>
            <a:r>
              <a:rPr sz="2400" dirty="0">
                <a:solidFill>
                  <a:schemeClr val="bg1"/>
                </a:solidFill>
                <a:latin typeface="+mj-ea"/>
                <a:ea typeface="+mj-ea"/>
                <a:cs typeface="Arial"/>
              </a:rPr>
              <a:t>•	</a:t>
            </a:r>
            <a:r>
              <a:rPr sz="2400" dirty="0">
                <a:solidFill>
                  <a:schemeClr val="bg1"/>
                </a:solidFill>
                <a:latin typeface="+mj-ea"/>
                <a:ea typeface="+mj-ea"/>
                <a:cs typeface="微软雅黑"/>
              </a:rPr>
              <a:t>当推广结果展现不充分，系统无法给出一个准确的质量度分值时，给出的 质量度临时分值</a:t>
            </a:r>
          </a:p>
        </p:txBody>
      </p:sp>
      <p:sp>
        <p:nvSpPr>
          <p:cNvPr id="4" name="object 4"/>
          <p:cNvSpPr/>
          <p:nvPr/>
        </p:nvSpPr>
        <p:spPr>
          <a:xfrm>
            <a:off x="2367449" y="3500063"/>
            <a:ext cx="1521053" cy="1445789"/>
          </a:xfrm>
          <a:custGeom>
            <a:avLst/>
            <a:gdLst/>
            <a:ahLst/>
            <a:cxnLst/>
            <a:rect l="l" t="t" r="r" b="b"/>
            <a:pathLst>
              <a:path w="1439367" h="1368145">
                <a:moveTo>
                  <a:pt x="719442" y="1368145"/>
                </a:moveTo>
                <a:lnTo>
                  <a:pt x="660398" y="1365877"/>
                </a:lnTo>
                <a:lnTo>
                  <a:pt x="602668" y="1359192"/>
                </a:lnTo>
                <a:lnTo>
                  <a:pt x="546439" y="1348264"/>
                </a:lnTo>
                <a:lnTo>
                  <a:pt x="491897" y="1333270"/>
                </a:lnTo>
                <a:lnTo>
                  <a:pt x="439226" y="1314385"/>
                </a:lnTo>
                <a:lnTo>
                  <a:pt x="388612" y="1291785"/>
                </a:lnTo>
                <a:lnTo>
                  <a:pt x="340242" y="1265647"/>
                </a:lnTo>
                <a:lnTo>
                  <a:pt x="294300" y="1236146"/>
                </a:lnTo>
                <a:lnTo>
                  <a:pt x="250973" y="1203458"/>
                </a:lnTo>
                <a:lnTo>
                  <a:pt x="210445" y="1167758"/>
                </a:lnTo>
                <a:lnTo>
                  <a:pt x="172903" y="1129223"/>
                </a:lnTo>
                <a:lnTo>
                  <a:pt x="138532" y="1088029"/>
                </a:lnTo>
                <a:lnTo>
                  <a:pt x="107517" y="1044351"/>
                </a:lnTo>
                <a:lnTo>
                  <a:pt x="80046" y="998364"/>
                </a:lnTo>
                <a:lnTo>
                  <a:pt x="56302" y="950246"/>
                </a:lnTo>
                <a:lnTo>
                  <a:pt x="36472" y="900172"/>
                </a:lnTo>
                <a:lnTo>
                  <a:pt x="20741" y="848318"/>
                </a:lnTo>
                <a:lnTo>
                  <a:pt x="9295" y="794859"/>
                </a:lnTo>
                <a:lnTo>
                  <a:pt x="2319" y="739971"/>
                </a:lnTo>
                <a:lnTo>
                  <a:pt x="0" y="683831"/>
                </a:lnTo>
                <a:lnTo>
                  <a:pt x="2319" y="627761"/>
                </a:lnTo>
                <a:lnTo>
                  <a:pt x="9295" y="572937"/>
                </a:lnTo>
                <a:lnTo>
                  <a:pt x="20741" y="519535"/>
                </a:lnTo>
                <a:lnTo>
                  <a:pt x="36472" y="467730"/>
                </a:lnTo>
                <a:lnTo>
                  <a:pt x="56302" y="417700"/>
                </a:lnTo>
                <a:lnTo>
                  <a:pt x="80046" y="369620"/>
                </a:lnTo>
                <a:lnTo>
                  <a:pt x="107517" y="323667"/>
                </a:lnTo>
                <a:lnTo>
                  <a:pt x="138532" y="280017"/>
                </a:lnTo>
                <a:lnTo>
                  <a:pt x="172903" y="238846"/>
                </a:lnTo>
                <a:lnTo>
                  <a:pt x="210445" y="200331"/>
                </a:lnTo>
                <a:lnTo>
                  <a:pt x="250973" y="164647"/>
                </a:lnTo>
                <a:lnTo>
                  <a:pt x="294300" y="131971"/>
                </a:lnTo>
                <a:lnTo>
                  <a:pt x="340242" y="102480"/>
                </a:lnTo>
                <a:lnTo>
                  <a:pt x="388612" y="76349"/>
                </a:lnTo>
                <a:lnTo>
                  <a:pt x="439226" y="53754"/>
                </a:lnTo>
                <a:lnTo>
                  <a:pt x="491897" y="34872"/>
                </a:lnTo>
                <a:lnTo>
                  <a:pt x="546439" y="19880"/>
                </a:lnTo>
                <a:lnTo>
                  <a:pt x="602668" y="8953"/>
                </a:lnTo>
                <a:lnTo>
                  <a:pt x="660398" y="2267"/>
                </a:lnTo>
                <a:lnTo>
                  <a:pt x="719442" y="0"/>
                </a:lnTo>
                <a:lnTo>
                  <a:pt x="778486" y="2267"/>
                </a:lnTo>
                <a:lnTo>
                  <a:pt x="836216" y="8953"/>
                </a:lnTo>
                <a:lnTo>
                  <a:pt x="892447" y="19881"/>
                </a:lnTo>
                <a:lnTo>
                  <a:pt x="946992" y="34874"/>
                </a:lnTo>
                <a:lnTo>
                  <a:pt x="999667" y="53758"/>
                </a:lnTo>
                <a:lnTo>
                  <a:pt x="1050287" y="76355"/>
                </a:lnTo>
                <a:lnTo>
                  <a:pt x="1098665" y="102490"/>
                </a:lnTo>
                <a:lnTo>
                  <a:pt x="1144618" y="131987"/>
                </a:lnTo>
                <a:lnTo>
                  <a:pt x="1187959" y="164669"/>
                </a:lnTo>
                <a:lnTo>
                  <a:pt x="1228504" y="200361"/>
                </a:lnTo>
                <a:lnTo>
                  <a:pt x="1266066" y="238886"/>
                </a:lnTo>
                <a:lnTo>
                  <a:pt x="1300462" y="280069"/>
                </a:lnTo>
                <a:lnTo>
                  <a:pt x="1331504" y="323733"/>
                </a:lnTo>
                <a:lnTo>
                  <a:pt x="1359009" y="369703"/>
                </a:lnTo>
                <a:lnTo>
                  <a:pt x="1382791" y="417802"/>
                </a:lnTo>
                <a:lnTo>
                  <a:pt x="1402664" y="467854"/>
                </a:lnTo>
                <a:lnTo>
                  <a:pt x="1418443" y="519683"/>
                </a:lnTo>
                <a:lnTo>
                  <a:pt x="1429944" y="573113"/>
                </a:lnTo>
                <a:lnTo>
                  <a:pt x="1436980" y="627968"/>
                </a:lnTo>
                <a:lnTo>
                  <a:pt x="1439367" y="684072"/>
                </a:lnTo>
                <a:lnTo>
                  <a:pt x="1436980" y="740178"/>
                </a:lnTo>
                <a:lnTo>
                  <a:pt x="1429944" y="795035"/>
                </a:lnTo>
                <a:lnTo>
                  <a:pt x="1418443" y="848466"/>
                </a:lnTo>
                <a:lnTo>
                  <a:pt x="1402664" y="900296"/>
                </a:lnTo>
                <a:lnTo>
                  <a:pt x="1382791" y="950348"/>
                </a:lnTo>
                <a:lnTo>
                  <a:pt x="1359009" y="998447"/>
                </a:lnTo>
                <a:lnTo>
                  <a:pt x="1331504" y="1044417"/>
                </a:lnTo>
                <a:lnTo>
                  <a:pt x="1300462" y="1088081"/>
                </a:lnTo>
                <a:lnTo>
                  <a:pt x="1266066" y="1129263"/>
                </a:lnTo>
                <a:lnTo>
                  <a:pt x="1228504" y="1167788"/>
                </a:lnTo>
                <a:lnTo>
                  <a:pt x="1187959" y="1203480"/>
                </a:lnTo>
                <a:lnTo>
                  <a:pt x="1144618" y="1236161"/>
                </a:lnTo>
                <a:lnTo>
                  <a:pt x="1098665" y="1265658"/>
                </a:lnTo>
                <a:lnTo>
                  <a:pt x="1050287" y="1291792"/>
                </a:lnTo>
                <a:lnTo>
                  <a:pt x="999667" y="1314389"/>
                </a:lnTo>
                <a:lnTo>
                  <a:pt x="946992" y="1333272"/>
                </a:lnTo>
                <a:lnTo>
                  <a:pt x="892447" y="1348265"/>
                </a:lnTo>
                <a:lnTo>
                  <a:pt x="836216" y="1359192"/>
                </a:lnTo>
                <a:lnTo>
                  <a:pt x="778486" y="1365877"/>
                </a:lnTo>
                <a:lnTo>
                  <a:pt x="719442" y="1368145"/>
                </a:lnTo>
                <a:close/>
              </a:path>
            </a:pathLst>
          </a:custGeom>
          <a:solidFill>
            <a:srgbClr val="BEBEBE"/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5" name="object 5"/>
          <p:cNvSpPr txBox="1"/>
          <p:nvPr/>
        </p:nvSpPr>
        <p:spPr>
          <a:xfrm>
            <a:off x="2711235" y="3885587"/>
            <a:ext cx="832757" cy="64218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 marR="13421"/>
            <a:r>
              <a:rPr sz="2114" b="1" spc="-5" dirty="0">
                <a:latin typeface="宋体"/>
                <a:cs typeface="宋体"/>
              </a:rPr>
              <a:t>新提</a:t>
            </a:r>
            <a:r>
              <a:rPr sz="2114" b="1" dirty="0">
                <a:latin typeface="宋体"/>
                <a:cs typeface="宋体"/>
              </a:rPr>
              <a:t>交 </a:t>
            </a:r>
            <a:r>
              <a:rPr sz="2114" b="1" spc="-5" dirty="0">
                <a:latin typeface="宋体"/>
                <a:cs typeface="宋体"/>
              </a:rPr>
              <a:t>关键</a:t>
            </a:r>
            <a:r>
              <a:rPr sz="2114" b="1" dirty="0">
                <a:latin typeface="宋体"/>
                <a:cs typeface="宋体"/>
              </a:rPr>
              <a:t>词</a:t>
            </a:r>
          </a:p>
        </p:txBody>
      </p:sp>
      <p:sp>
        <p:nvSpPr>
          <p:cNvPr id="6" name="object 6"/>
          <p:cNvSpPr/>
          <p:nvPr/>
        </p:nvSpPr>
        <p:spPr>
          <a:xfrm>
            <a:off x="3048686" y="4869758"/>
            <a:ext cx="1679284" cy="1606449"/>
          </a:xfrm>
          <a:custGeom>
            <a:avLst/>
            <a:gdLst/>
            <a:ahLst/>
            <a:cxnLst/>
            <a:rect l="l" t="t" r="r" b="b"/>
            <a:pathLst>
              <a:path w="1589100" h="1520177">
                <a:moveTo>
                  <a:pt x="794715" y="1520177"/>
                </a:moveTo>
                <a:lnTo>
                  <a:pt x="729561" y="1517657"/>
                </a:lnTo>
                <a:lnTo>
                  <a:pt x="665855" y="1510228"/>
                </a:lnTo>
                <a:lnTo>
                  <a:pt x="603802" y="1498086"/>
                </a:lnTo>
                <a:lnTo>
                  <a:pt x="543605" y="1481426"/>
                </a:lnTo>
                <a:lnTo>
                  <a:pt x="485469" y="1460445"/>
                </a:lnTo>
                <a:lnTo>
                  <a:pt x="429598" y="1435336"/>
                </a:lnTo>
                <a:lnTo>
                  <a:pt x="376198" y="1406297"/>
                </a:lnTo>
                <a:lnTo>
                  <a:pt x="325472" y="1373522"/>
                </a:lnTo>
                <a:lnTo>
                  <a:pt x="277626" y="1337208"/>
                </a:lnTo>
                <a:lnTo>
                  <a:pt x="232863" y="1297551"/>
                </a:lnTo>
                <a:lnTo>
                  <a:pt x="191390" y="1254744"/>
                </a:lnTo>
                <a:lnTo>
                  <a:pt x="153521" y="1209142"/>
                </a:lnTo>
                <a:lnTo>
                  <a:pt x="119249" y="1160668"/>
                </a:lnTo>
                <a:lnTo>
                  <a:pt x="88877" y="1109641"/>
                </a:lnTo>
                <a:lnTo>
                  <a:pt x="62611" y="1056255"/>
                </a:lnTo>
                <a:lnTo>
                  <a:pt x="40653" y="1000707"/>
                </a:lnTo>
                <a:lnTo>
                  <a:pt x="23209" y="943193"/>
                </a:lnTo>
                <a:lnTo>
                  <a:pt x="10483" y="883909"/>
                </a:lnTo>
                <a:lnTo>
                  <a:pt x="2678" y="823053"/>
                </a:lnTo>
                <a:lnTo>
                  <a:pt x="0" y="760818"/>
                </a:lnTo>
                <a:lnTo>
                  <a:pt x="2678" y="698376"/>
                </a:lnTo>
                <a:lnTo>
                  <a:pt x="10483" y="637332"/>
                </a:lnTo>
                <a:lnTo>
                  <a:pt x="23209" y="577880"/>
                </a:lnTo>
                <a:lnTo>
                  <a:pt x="40653" y="520218"/>
                </a:lnTo>
                <a:lnTo>
                  <a:pt x="62611" y="464538"/>
                </a:lnTo>
                <a:lnTo>
                  <a:pt x="88877" y="411037"/>
                </a:lnTo>
                <a:lnTo>
                  <a:pt x="119249" y="359909"/>
                </a:lnTo>
                <a:lnTo>
                  <a:pt x="153521" y="311350"/>
                </a:lnTo>
                <a:lnTo>
                  <a:pt x="191490" y="265555"/>
                </a:lnTo>
                <a:lnTo>
                  <a:pt x="233053" y="222627"/>
                </a:lnTo>
                <a:lnTo>
                  <a:pt x="277787" y="182969"/>
                </a:lnTo>
                <a:lnTo>
                  <a:pt x="325605" y="146655"/>
                </a:lnTo>
                <a:lnTo>
                  <a:pt x="376303" y="113880"/>
                </a:lnTo>
                <a:lnTo>
                  <a:pt x="429678" y="84841"/>
                </a:lnTo>
                <a:lnTo>
                  <a:pt x="485525" y="59732"/>
                </a:lnTo>
                <a:lnTo>
                  <a:pt x="543642" y="38750"/>
                </a:lnTo>
                <a:lnTo>
                  <a:pt x="603823" y="22090"/>
                </a:lnTo>
                <a:lnTo>
                  <a:pt x="665865" y="9948"/>
                </a:lnTo>
                <a:lnTo>
                  <a:pt x="729564" y="2519"/>
                </a:lnTo>
                <a:lnTo>
                  <a:pt x="794715" y="0"/>
                </a:lnTo>
                <a:lnTo>
                  <a:pt x="859868" y="2519"/>
                </a:lnTo>
                <a:lnTo>
                  <a:pt x="923574" y="9949"/>
                </a:lnTo>
                <a:lnTo>
                  <a:pt x="985626" y="22093"/>
                </a:lnTo>
                <a:lnTo>
                  <a:pt x="1045821" y="38756"/>
                </a:lnTo>
                <a:lnTo>
                  <a:pt x="1103954" y="59743"/>
                </a:lnTo>
                <a:lnTo>
                  <a:pt x="1159820" y="84860"/>
                </a:lnTo>
                <a:lnTo>
                  <a:pt x="1213214" y="113911"/>
                </a:lnTo>
                <a:lnTo>
                  <a:pt x="1263932" y="146701"/>
                </a:lnTo>
                <a:lnTo>
                  <a:pt x="1311769" y="183035"/>
                </a:lnTo>
                <a:lnTo>
                  <a:pt x="1356520" y="222718"/>
                </a:lnTo>
                <a:lnTo>
                  <a:pt x="1397979" y="265555"/>
                </a:lnTo>
                <a:lnTo>
                  <a:pt x="1435832" y="311194"/>
                </a:lnTo>
                <a:lnTo>
                  <a:pt x="1470084" y="359710"/>
                </a:lnTo>
                <a:lnTo>
                  <a:pt x="1500433" y="410788"/>
                </a:lnTo>
                <a:lnTo>
                  <a:pt x="1526674" y="464233"/>
                </a:lnTo>
                <a:lnTo>
                  <a:pt x="1548602" y="519847"/>
                </a:lnTo>
                <a:lnTo>
                  <a:pt x="1566013" y="577436"/>
                </a:lnTo>
                <a:lnTo>
                  <a:pt x="1578703" y="636804"/>
                </a:lnTo>
                <a:lnTo>
                  <a:pt x="1586466" y="697755"/>
                </a:lnTo>
                <a:lnTo>
                  <a:pt x="1589100" y="760094"/>
                </a:lnTo>
                <a:lnTo>
                  <a:pt x="1586466" y="822432"/>
                </a:lnTo>
                <a:lnTo>
                  <a:pt x="1578703" y="883382"/>
                </a:lnTo>
                <a:lnTo>
                  <a:pt x="1566013" y="942748"/>
                </a:lnTo>
                <a:lnTo>
                  <a:pt x="1548602" y="1000336"/>
                </a:lnTo>
                <a:lnTo>
                  <a:pt x="1526674" y="1055949"/>
                </a:lnTo>
                <a:lnTo>
                  <a:pt x="1500433" y="1109392"/>
                </a:lnTo>
                <a:lnTo>
                  <a:pt x="1470084" y="1160470"/>
                </a:lnTo>
                <a:lnTo>
                  <a:pt x="1435832" y="1208985"/>
                </a:lnTo>
                <a:lnTo>
                  <a:pt x="1397880" y="1254744"/>
                </a:lnTo>
                <a:lnTo>
                  <a:pt x="1356330" y="1297641"/>
                </a:lnTo>
                <a:lnTo>
                  <a:pt x="1311608" y="1337274"/>
                </a:lnTo>
                <a:lnTo>
                  <a:pt x="1263800" y="1373569"/>
                </a:lnTo>
                <a:lnTo>
                  <a:pt x="1213109" y="1406328"/>
                </a:lnTo>
                <a:lnTo>
                  <a:pt x="1159740" y="1435356"/>
                </a:lnTo>
                <a:lnTo>
                  <a:pt x="1103897" y="1460456"/>
                </a:lnTo>
                <a:lnTo>
                  <a:pt x="1045784" y="1481432"/>
                </a:lnTo>
                <a:lnTo>
                  <a:pt x="985605" y="1498089"/>
                </a:lnTo>
                <a:lnTo>
                  <a:pt x="923564" y="1510229"/>
                </a:lnTo>
                <a:lnTo>
                  <a:pt x="859865" y="1517657"/>
                </a:lnTo>
                <a:lnTo>
                  <a:pt x="794715" y="1520177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7" name="object 7"/>
          <p:cNvSpPr txBox="1"/>
          <p:nvPr/>
        </p:nvSpPr>
        <p:spPr>
          <a:xfrm>
            <a:off x="3472057" y="5335860"/>
            <a:ext cx="832757" cy="64218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 marR="13421"/>
            <a:r>
              <a:rPr sz="2114" b="1" spc="-5" dirty="0">
                <a:latin typeface="宋体"/>
                <a:cs typeface="宋体"/>
              </a:rPr>
              <a:t>新修</a:t>
            </a:r>
            <a:r>
              <a:rPr sz="2114" b="1" dirty="0">
                <a:latin typeface="宋体"/>
                <a:cs typeface="宋体"/>
              </a:rPr>
              <a:t>改 </a:t>
            </a:r>
            <a:r>
              <a:rPr sz="2114" b="1" spc="-5" dirty="0">
                <a:latin typeface="宋体"/>
                <a:cs typeface="宋体"/>
              </a:rPr>
              <a:t>关键</a:t>
            </a:r>
            <a:r>
              <a:rPr sz="2114" b="1" dirty="0">
                <a:latin typeface="宋体"/>
                <a:cs typeface="宋体"/>
              </a:rPr>
              <a:t>词</a:t>
            </a:r>
          </a:p>
        </p:txBody>
      </p:sp>
      <p:sp>
        <p:nvSpPr>
          <p:cNvPr id="8" name="object 8"/>
          <p:cNvSpPr/>
          <p:nvPr/>
        </p:nvSpPr>
        <p:spPr>
          <a:xfrm>
            <a:off x="4965168" y="4254913"/>
            <a:ext cx="734382" cy="909925"/>
          </a:xfrm>
          <a:custGeom>
            <a:avLst/>
            <a:gdLst/>
            <a:ahLst/>
            <a:cxnLst/>
            <a:rect l="l" t="t" r="r" b="b"/>
            <a:pathLst>
              <a:path w="694943" h="861059">
                <a:moveTo>
                  <a:pt x="347472" y="861059"/>
                </a:moveTo>
                <a:lnTo>
                  <a:pt x="347472" y="646176"/>
                </a:lnTo>
                <a:lnTo>
                  <a:pt x="0" y="646176"/>
                </a:lnTo>
                <a:lnTo>
                  <a:pt x="0" y="214883"/>
                </a:lnTo>
                <a:lnTo>
                  <a:pt x="347472" y="214883"/>
                </a:lnTo>
                <a:lnTo>
                  <a:pt x="347472" y="0"/>
                </a:lnTo>
                <a:lnTo>
                  <a:pt x="694943" y="429767"/>
                </a:lnTo>
                <a:lnTo>
                  <a:pt x="347472" y="861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9" name="object 9"/>
          <p:cNvSpPr/>
          <p:nvPr/>
        </p:nvSpPr>
        <p:spPr>
          <a:xfrm>
            <a:off x="4951869" y="4240994"/>
            <a:ext cx="761331" cy="937089"/>
          </a:xfrm>
          <a:custGeom>
            <a:avLst/>
            <a:gdLst/>
            <a:ahLst/>
            <a:cxnLst/>
            <a:rect l="l" t="t" r="r" b="b"/>
            <a:pathLst>
              <a:path w="720445" h="886764">
                <a:moveTo>
                  <a:pt x="347548" y="228028"/>
                </a:moveTo>
                <a:lnTo>
                  <a:pt x="347548" y="12661"/>
                </a:lnTo>
                <a:lnTo>
                  <a:pt x="347814" y="10083"/>
                </a:lnTo>
                <a:lnTo>
                  <a:pt x="361149" y="0"/>
                </a:lnTo>
                <a:lnTo>
                  <a:pt x="363715" y="444"/>
                </a:lnTo>
                <a:lnTo>
                  <a:pt x="366128" y="1409"/>
                </a:lnTo>
                <a:lnTo>
                  <a:pt x="368300" y="2844"/>
                </a:lnTo>
                <a:lnTo>
                  <a:pt x="370141" y="4686"/>
                </a:lnTo>
                <a:lnTo>
                  <a:pt x="376576" y="12661"/>
                </a:lnTo>
                <a:lnTo>
                  <a:pt x="372948" y="12661"/>
                </a:lnTo>
                <a:lnTo>
                  <a:pt x="350367" y="20637"/>
                </a:lnTo>
                <a:lnTo>
                  <a:pt x="372948" y="48621"/>
                </a:lnTo>
                <a:lnTo>
                  <a:pt x="372948" y="215328"/>
                </a:lnTo>
                <a:lnTo>
                  <a:pt x="360248" y="215328"/>
                </a:lnTo>
                <a:lnTo>
                  <a:pt x="347548" y="228028"/>
                </a:lnTo>
                <a:close/>
              </a:path>
              <a:path w="720445" h="886764">
                <a:moveTo>
                  <a:pt x="372948" y="48621"/>
                </a:moveTo>
                <a:lnTo>
                  <a:pt x="350367" y="20637"/>
                </a:lnTo>
                <a:lnTo>
                  <a:pt x="372948" y="12661"/>
                </a:lnTo>
                <a:lnTo>
                  <a:pt x="372948" y="48621"/>
                </a:lnTo>
                <a:close/>
              </a:path>
              <a:path w="720445" h="886764">
                <a:moveTo>
                  <a:pt x="691480" y="443382"/>
                </a:moveTo>
                <a:lnTo>
                  <a:pt x="372948" y="48621"/>
                </a:lnTo>
                <a:lnTo>
                  <a:pt x="372948" y="12661"/>
                </a:lnTo>
                <a:lnTo>
                  <a:pt x="376576" y="12661"/>
                </a:lnTo>
                <a:lnTo>
                  <a:pt x="717676" y="435406"/>
                </a:lnTo>
                <a:lnTo>
                  <a:pt x="697915" y="435406"/>
                </a:lnTo>
                <a:lnTo>
                  <a:pt x="691480" y="443382"/>
                </a:lnTo>
                <a:close/>
              </a:path>
              <a:path w="720445" h="886764">
                <a:moveTo>
                  <a:pt x="347548" y="671436"/>
                </a:moveTo>
                <a:lnTo>
                  <a:pt x="12700" y="671436"/>
                </a:lnTo>
                <a:lnTo>
                  <a:pt x="10223" y="671195"/>
                </a:lnTo>
                <a:lnTo>
                  <a:pt x="0" y="658736"/>
                </a:lnTo>
                <a:lnTo>
                  <a:pt x="0" y="228028"/>
                </a:lnTo>
                <a:lnTo>
                  <a:pt x="12700" y="215328"/>
                </a:lnTo>
                <a:lnTo>
                  <a:pt x="347548" y="215328"/>
                </a:lnTo>
                <a:lnTo>
                  <a:pt x="347548" y="228028"/>
                </a:lnTo>
                <a:lnTo>
                  <a:pt x="25400" y="228028"/>
                </a:lnTo>
                <a:lnTo>
                  <a:pt x="12700" y="240728"/>
                </a:lnTo>
                <a:lnTo>
                  <a:pt x="25400" y="240728"/>
                </a:lnTo>
                <a:lnTo>
                  <a:pt x="25400" y="646036"/>
                </a:lnTo>
                <a:lnTo>
                  <a:pt x="12700" y="646036"/>
                </a:lnTo>
                <a:lnTo>
                  <a:pt x="25400" y="658736"/>
                </a:lnTo>
                <a:lnTo>
                  <a:pt x="347548" y="658736"/>
                </a:lnTo>
                <a:lnTo>
                  <a:pt x="347548" y="671436"/>
                </a:lnTo>
                <a:close/>
              </a:path>
              <a:path w="720445" h="886764">
                <a:moveTo>
                  <a:pt x="360248" y="240728"/>
                </a:moveTo>
                <a:lnTo>
                  <a:pt x="25400" y="240728"/>
                </a:lnTo>
                <a:lnTo>
                  <a:pt x="25400" y="228028"/>
                </a:lnTo>
                <a:lnTo>
                  <a:pt x="347548" y="228028"/>
                </a:lnTo>
                <a:lnTo>
                  <a:pt x="360248" y="215328"/>
                </a:lnTo>
                <a:lnTo>
                  <a:pt x="372948" y="215328"/>
                </a:lnTo>
                <a:lnTo>
                  <a:pt x="372948" y="228028"/>
                </a:lnTo>
                <a:lnTo>
                  <a:pt x="362724" y="240474"/>
                </a:lnTo>
                <a:lnTo>
                  <a:pt x="360248" y="240728"/>
                </a:lnTo>
                <a:close/>
              </a:path>
              <a:path w="720445" h="886764">
                <a:moveTo>
                  <a:pt x="25400" y="240728"/>
                </a:moveTo>
                <a:lnTo>
                  <a:pt x="12700" y="240728"/>
                </a:lnTo>
                <a:lnTo>
                  <a:pt x="25400" y="228028"/>
                </a:lnTo>
                <a:lnTo>
                  <a:pt x="25400" y="240728"/>
                </a:lnTo>
                <a:close/>
              </a:path>
              <a:path w="720445" h="886764">
                <a:moveTo>
                  <a:pt x="697915" y="451358"/>
                </a:moveTo>
                <a:lnTo>
                  <a:pt x="691480" y="443382"/>
                </a:lnTo>
                <a:lnTo>
                  <a:pt x="697915" y="435406"/>
                </a:lnTo>
                <a:lnTo>
                  <a:pt x="697915" y="451358"/>
                </a:lnTo>
                <a:close/>
              </a:path>
              <a:path w="720445" h="886764">
                <a:moveTo>
                  <a:pt x="717676" y="451358"/>
                </a:moveTo>
                <a:lnTo>
                  <a:pt x="697915" y="451358"/>
                </a:lnTo>
                <a:lnTo>
                  <a:pt x="697915" y="435406"/>
                </a:lnTo>
                <a:lnTo>
                  <a:pt x="717676" y="435406"/>
                </a:lnTo>
                <a:lnTo>
                  <a:pt x="719035" y="437464"/>
                </a:lnTo>
                <a:lnTo>
                  <a:pt x="719963" y="439737"/>
                </a:lnTo>
                <a:lnTo>
                  <a:pt x="720445" y="442150"/>
                </a:lnTo>
                <a:lnTo>
                  <a:pt x="720445" y="444614"/>
                </a:lnTo>
                <a:lnTo>
                  <a:pt x="719963" y="447027"/>
                </a:lnTo>
                <a:lnTo>
                  <a:pt x="719035" y="449300"/>
                </a:lnTo>
                <a:lnTo>
                  <a:pt x="717676" y="451358"/>
                </a:lnTo>
                <a:close/>
              </a:path>
              <a:path w="720445" h="886764">
                <a:moveTo>
                  <a:pt x="376576" y="874090"/>
                </a:moveTo>
                <a:lnTo>
                  <a:pt x="372948" y="874090"/>
                </a:lnTo>
                <a:lnTo>
                  <a:pt x="372948" y="838131"/>
                </a:lnTo>
                <a:lnTo>
                  <a:pt x="691480" y="443382"/>
                </a:lnTo>
                <a:lnTo>
                  <a:pt x="697915" y="451358"/>
                </a:lnTo>
                <a:lnTo>
                  <a:pt x="717676" y="451358"/>
                </a:lnTo>
                <a:lnTo>
                  <a:pt x="376576" y="874090"/>
                </a:lnTo>
                <a:close/>
              </a:path>
              <a:path w="720445" h="886764">
                <a:moveTo>
                  <a:pt x="25400" y="658736"/>
                </a:moveTo>
                <a:lnTo>
                  <a:pt x="12700" y="646036"/>
                </a:lnTo>
                <a:lnTo>
                  <a:pt x="25400" y="646036"/>
                </a:lnTo>
                <a:lnTo>
                  <a:pt x="25400" y="658736"/>
                </a:lnTo>
                <a:close/>
              </a:path>
              <a:path w="720445" h="886764">
                <a:moveTo>
                  <a:pt x="372948" y="671436"/>
                </a:moveTo>
                <a:lnTo>
                  <a:pt x="360248" y="671436"/>
                </a:lnTo>
                <a:lnTo>
                  <a:pt x="347548" y="658736"/>
                </a:lnTo>
                <a:lnTo>
                  <a:pt x="25400" y="658736"/>
                </a:lnTo>
                <a:lnTo>
                  <a:pt x="25400" y="646036"/>
                </a:lnTo>
                <a:lnTo>
                  <a:pt x="360248" y="646036"/>
                </a:lnTo>
                <a:lnTo>
                  <a:pt x="372948" y="658736"/>
                </a:lnTo>
                <a:lnTo>
                  <a:pt x="372948" y="671436"/>
                </a:lnTo>
                <a:close/>
              </a:path>
              <a:path w="720445" h="886764">
                <a:moveTo>
                  <a:pt x="361149" y="886764"/>
                </a:moveTo>
                <a:lnTo>
                  <a:pt x="347548" y="874090"/>
                </a:lnTo>
                <a:lnTo>
                  <a:pt x="347548" y="658736"/>
                </a:lnTo>
                <a:lnTo>
                  <a:pt x="360248" y="671436"/>
                </a:lnTo>
                <a:lnTo>
                  <a:pt x="372948" y="671436"/>
                </a:lnTo>
                <a:lnTo>
                  <a:pt x="372948" y="838131"/>
                </a:lnTo>
                <a:lnTo>
                  <a:pt x="350367" y="866114"/>
                </a:lnTo>
                <a:lnTo>
                  <a:pt x="372948" y="874090"/>
                </a:lnTo>
                <a:lnTo>
                  <a:pt x="376576" y="874090"/>
                </a:lnTo>
                <a:lnTo>
                  <a:pt x="370141" y="882065"/>
                </a:lnTo>
                <a:lnTo>
                  <a:pt x="368300" y="883920"/>
                </a:lnTo>
                <a:lnTo>
                  <a:pt x="366128" y="885355"/>
                </a:lnTo>
                <a:lnTo>
                  <a:pt x="363715" y="886320"/>
                </a:lnTo>
                <a:lnTo>
                  <a:pt x="361149" y="886764"/>
                </a:lnTo>
                <a:close/>
              </a:path>
              <a:path w="720445" h="886764">
                <a:moveTo>
                  <a:pt x="372948" y="874090"/>
                </a:moveTo>
                <a:lnTo>
                  <a:pt x="350367" y="866114"/>
                </a:lnTo>
                <a:lnTo>
                  <a:pt x="372948" y="838131"/>
                </a:lnTo>
                <a:lnTo>
                  <a:pt x="372948" y="87409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10" name="object 10"/>
          <p:cNvSpPr txBox="1"/>
          <p:nvPr/>
        </p:nvSpPr>
        <p:spPr>
          <a:xfrm>
            <a:off x="6308302" y="3831058"/>
            <a:ext cx="2684149" cy="59319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 marR="13421"/>
            <a:r>
              <a:rPr b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新提交、新修改关键词</a:t>
            </a:r>
            <a:r>
              <a:rPr sz="1902" dirty="0">
                <a:solidFill>
                  <a:srgbClr val="10233E"/>
                </a:solidFill>
                <a:latin typeface="微软雅黑"/>
                <a:cs typeface="微软雅黑"/>
              </a:rPr>
              <a:t>， </a:t>
            </a:r>
            <a:r>
              <a:rPr dirty="0">
                <a:solidFill>
                  <a:schemeClr val="bg1"/>
                </a:solidFill>
                <a:latin typeface="微软雅黑"/>
                <a:cs typeface="微软雅黑"/>
              </a:rPr>
              <a:t>系统会赋予</a:t>
            </a:r>
            <a:r>
              <a:rPr b="1" dirty="0">
                <a:solidFill>
                  <a:schemeClr val="bg1"/>
                </a:solidFill>
                <a:latin typeface="微软雅黑"/>
                <a:cs typeface="微软雅黑"/>
              </a:rPr>
              <a:t>临时质量度</a:t>
            </a:r>
            <a:endParaRPr dirty="0">
              <a:solidFill>
                <a:schemeClr val="bg1"/>
              </a:solidFill>
              <a:latin typeface="微软雅黑"/>
              <a:cs typeface="微软雅黑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308302" y="4700722"/>
            <a:ext cx="2684149" cy="8830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 marR="13421"/>
            <a:r>
              <a:rPr dirty="0">
                <a:solidFill>
                  <a:schemeClr val="bg1"/>
                </a:solidFill>
                <a:latin typeface="微软雅黑"/>
                <a:cs typeface="微软雅黑"/>
              </a:rPr>
              <a:t>临时质量度不稳定，在 一段时间的数据积累后， 将变成正式质量度</a:t>
            </a:r>
          </a:p>
        </p:txBody>
      </p:sp>
    </p:spTree>
    <p:extLst>
      <p:ext uri="{BB962C8B-B14F-4D97-AF65-F5344CB8AC3E}">
        <p14:creationId xmlns:p14="http://schemas.microsoft.com/office/powerpoint/2010/main" xmlns="" val="3735026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76485" y="361702"/>
            <a:ext cx="4161102" cy="7213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4235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质量度影响因素</a:t>
            </a:r>
          </a:p>
        </p:txBody>
      </p:sp>
      <p:sp>
        <p:nvSpPr>
          <p:cNvPr id="3" name="object 3"/>
          <p:cNvSpPr/>
          <p:nvPr/>
        </p:nvSpPr>
        <p:spPr>
          <a:xfrm>
            <a:off x="5724989" y="2719979"/>
            <a:ext cx="1872999" cy="18713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4" name="object 4"/>
          <p:cNvSpPr/>
          <p:nvPr/>
        </p:nvSpPr>
        <p:spPr>
          <a:xfrm>
            <a:off x="5760421" y="2734473"/>
            <a:ext cx="1802137" cy="180052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5" name="object 5"/>
          <p:cNvSpPr/>
          <p:nvPr/>
        </p:nvSpPr>
        <p:spPr>
          <a:xfrm>
            <a:off x="5724989" y="4518894"/>
            <a:ext cx="1872999" cy="18729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6" name="object 6"/>
          <p:cNvSpPr/>
          <p:nvPr/>
        </p:nvSpPr>
        <p:spPr>
          <a:xfrm>
            <a:off x="5760421" y="4533390"/>
            <a:ext cx="1802137" cy="180213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7" name="object 7"/>
          <p:cNvSpPr/>
          <p:nvPr/>
        </p:nvSpPr>
        <p:spPr>
          <a:xfrm>
            <a:off x="3926074" y="4518894"/>
            <a:ext cx="1871388" cy="187299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8" name="object 8"/>
          <p:cNvSpPr/>
          <p:nvPr/>
        </p:nvSpPr>
        <p:spPr>
          <a:xfrm>
            <a:off x="3961504" y="4533390"/>
            <a:ext cx="1800527" cy="180213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9" name="object 9"/>
          <p:cNvSpPr/>
          <p:nvPr/>
        </p:nvSpPr>
        <p:spPr>
          <a:xfrm>
            <a:off x="3926074" y="2719979"/>
            <a:ext cx="1871388" cy="187138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10" name="object 10"/>
          <p:cNvSpPr/>
          <p:nvPr/>
        </p:nvSpPr>
        <p:spPr>
          <a:xfrm>
            <a:off x="3961504" y="2734473"/>
            <a:ext cx="1800527" cy="180052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11" name="object 11"/>
          <p:cNvSpPr/>
          <p:nvPr/>
        </p:nvSpPr>
        <p:spPr>
          <a:xfrm>
            <a:off x="4919745" y="3713650"/>
            <a:ext cx="1684571" cy="168457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12" name="object 12"/>
          <p:cNvSpPr/>
          <p:nvPr/>
        </p:nvSpPr>
        <p:spPr>
          <a:xfrm>
            <a:off x="4955176" y="3728144"/>
            <a:ext cx="1613710" cy="161371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13" name="object 13"/>
          <p:cNvSpPr/>
          <p:nvPr/>
        </p:nvSpPr>
        <p:spPr>
          <a:xfrm>
            <a:off x="5154876" y="2281926"/>
            <a:ext cx="1214309" cy="121430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14" name="object 14"/>
          <p:cNvSpPr/>
          <p:nvPr/>
        </p:nvSpPr>
        <p:spPr>
          <a:xfrm>
            <a:off x="5190308" y="2296421"/>
            <a:ext cx="1143446" cy="1143446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15" name="object 15"/>
          <p:cNvSpPr/>
          <p:nvPr/>
        </p:nvSpPr>
        <p:spPr>
          <a:xfrm>
            <a:off x="6821732" y="3948781"/>
            <a:ext cx="1214309" cy="1214309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16" name="object 16"/>
          <p:cNvSpPr/>
          <p:nvPr/>
        </p:nvSpPr>
        <p:spPr>
          <a:xfrm>
            <a:off x="6857164" y="3963277"/>
            <a:ext cx="1143446" cy="114344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17" name="object 17"/>
          <p:cNvSpPr/>
          <p:nvPr/>
        </p:nvSpPr>
        <p:spPr>
          <a:xfrm>
            <a:off x="5103360" y="5615637"/>
            <a:ext cx="1214309" cy="1214309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18" name="object 18"/>
          <p:cNvSpPr/>
          <p:nvPr/>
        </p:nvSpPr>
        <p:spPr>
          <a:xfrm>
            <a:off x="5138792" y="5630133"/>
            <a:ext cx="1143446" cy="114344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19" name="object 19"/>
          <p:cNvSpPr/>
          <p:nvPr/>
        </p:nvSpPr>
        <p:spPr>
          <a:xfrm>
            <a:off x="3488020" y="3948781"/>
            <a:ext cx="1214309" cy="1214309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20" name="object 20"/>
          <p:cNvSpPr/>
          <p:nvPr/>
        </p:nvSpPr>
        <p:spPr>
          <a:xfrm>
            <a:off x="3523451" y="3963277"/>
            <a:ext cx="1143447" cy="1143446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22" name="object 22"/>
          <p:cNvSpPr/>
          <p:nvPr/>
        </p:nvSpPr>
        <p:spPr>
          <a:xfrm>
            <a:off x="2367861" y="2030604"/>
            <a:ext cx="2547793" cy="1120899"/>
          </a:xfrm>
          <a:custGeom>
            <a:avLst/>
            <a:gdLst/>
            <a:ahLst/>
            <a:cxnLst/>
            <a:rect l="l" t="t" r="r" b="b"/>
            <a:pathLst>
              <a:path w="2410967" h="1060703">
                <a:moveTo>
                  <a:pt x="1865376" y="1060704"/>
                </a:moveTo>
                <a:lnTo>
                  <a:pt x="176784" y="1060704"/>
                </a:lnTo>
                <a:lnTo>
                  <a:pt x="162048" y="1060033"/>
                </a:lnTo>
                <a:lnTo>
                  <a:pt x="120051" y="1051206"/>
                </a:lnTo>
                <a:lnTo>
                  <a:pt x="82362" y="1033148"/>
                </a:lnTo>
                <a:lnTo>
                  <a:pt x="50256" y="1007131"/>
                </a:lnTo>
                <a:lnTo>
                  <a:pt x="25011" y="974428"/>
                </a:lnTo>
                <a:lnTo>
                  <a:pt x="7905" y="936310"/>
                </a:lnTo>
                <a:lnTo>
                  <a:pt x="214" y="894050"/>
                </a:lnTo>
                <a:lnTo>
                  <a:pt x="0" y="883920"/>
                </a:lnTo>
                <a:lnTo>
                  <a:pt x="0" y="176784"/>
                </a:lnTo>
                <a:lnTo>
                  <a:pt x="5255" y="133821"/>
                </a:lnTo>
                <a:lnTo>
                  <a:pt x="20248" y="94669"/>
                </a:lnTo>
                <a:lnTo>
                  <a:pt x="43698" y="60612"/>
                </a:lnTo>
                <a:lnTo>
                  <a:pt x="74324" y="32931"/>
                </a:lnTo>
                <a:lnTo>
                  <a:pt x="110844" y="12908"/>
                </a:lnTo>
                <a:lnTo>
                  <a:pt x="151977" y="1825"/>
                </a:lnTo>
                <a:lnTo>
                  <a:pt x="1306068" y="0"/>
                </a:lnTo>
                <a:lnTo>
                  <a:pt x="2061972" y="0"/>
                </a:lnTo>
                <a:lnTo>
                  <a:pt x="2105167" y="5454"/>
                </a:lnTo>
                <a:lnTo>
                  <a:pt x="2144461" y="20559"/>
                </a:lnTo>
                <a:lnTo>
                  <a:pt x="2178575" y="44035"/>
                </a:lnTo>
                <a:lnTo>
                  <a:pt x="2206232" y="74604"/>
                </a:lnTo>
                <a:lnTo>
                  <a:pt x="2226154" y="110986"/>
                </a:lnTo>
                <a:lnTo>
                  <a:pt x="2237061" y="151903"/>
                </a:lnTo>
                <a:lnTo>
                  <a:pt x="2238755" y="618744"/>
                </a:lnTo>
                <a:lnTo>
                  <a:pt x="2396277" y="883602"/>
                </a:lnTo>
                <a:lnTo>
                  <a:pt x="2238984" y="883602"/>
                </a:lnTo>
                <a:lnTo>
                  <a:pt x="2238755" y="883920"/>
                </a:lnTo>
                <a:lnTo>
                  <a:pt x="2238186" y="898571"/>
                </a:lnTo>
                <a:lnTo>
                  <a:pt x="2236439" y="912895"/>
                </a:lnTo>
                <a:lnTo>
                  <a:pt x="2224609" y="953426"/>
                </a:lnTo>
                <a:lnTo>
                  <a:pt x="2203887" y="989301"/>
                </a:lnTo>
                <a:lnTo>
                  <a:pt x="2175553" y="1019241"/>
                </a:lnTo>
                <a:lnTo>
                  <a:pt x="2140884" y="1041968"/>
                </a:lnTo>
                <a:lnTo>
                  <a:pt x="2101159" y="1056205"/>
                </a:lnTo>
                <a:lnTo>
                  <a:pt x="2072498" y="1060348"/>
                </a:lnTo>
                <a:lnTo>
                  <a:pt x="1865376" y="1060704"/>
                </a:lnTo>
                <a:close/>
              </a:path>
              <a:path w="2410967" h="1060703">
                <a:moveTo>
                  <a:pt x="2410967" y="908304"/>
                </a:moveTo>
                <a:lnTo>
                  <a:pt x="2238984" y="883602"/>
                </a:lnTo>
                <a:lnTo>
                  <a:pt x="2396277" y="883602"/>
                </a:lnTo>
                <a:lnTo>
                  <a:pt x="2410967" y="90830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23" name="object 23"/>
          <p:cNvSpPr/>
          <p:nvPr/>
        </p:nvSpPr>
        <p:spPr>
          <a:xfrm>
            <a:off x="2303729" y="1990343"/>
            <a:ext cx="2575024" cy="1146132"/>
          </a:xfrm>
          <a:custGeom>
            <a:avLst/>
            <a:gdLst/>
            <a:ahLst/>
            <a:cxnLst/>
            <a:rect l="l" t="t" r="r" b="b"/>
            <a:pathLst>
              <a:path w="2436736" h="1084580">
                <a:moveTo>
                  <a:pt x="2148560" y="13970"/>
                </a:moveTo>
                <a:lnTo>
                  <a:pt x="115912" y="13970"/>
                </a:lnTo>
                <a:lnTo>
                  <a:pt x="123926" y="11430"/>
                </a:lnTo>
                <a:lnTo>
                  <a:pt x="132727" y="7620"/>
                </a:lnTo>
                <a:lnTo>
                  <a:pt x="141706" y="5080"/>
                </a:lnTo>
                <a:lnTo>
                  <a:pt x="151485" y="2540"/>
                </a:lnTo>
                <a:lnTo>
                  <a:pt x="160185" y="1270"/>
                </a:lnTo>
                <a:lnTo>
                  <a:pt x="169659" y="0"/>
                </a:lnTo>
                <a:lnTo>
                  <a:pt x="2094814" y="0"/>
                </a:lnTo>
                <a:lnTo>
                  <a:pt x="2140546" y="11430"/>
                </a:lnTo>
                <a:lnTo>
                  <a:pt x="2148560" y="13970"/>
                </a:lnTo>
                <a:close/>
              </a:path>
              <a:path w="2436736" h="1084580">
                <a:moveTo>
                  <a:pt x="164020" y="26670"/>
                </a:moveTo>
                <a:lnTo>
                  <a:pt x="91401" y="26670"/>
                </a:lnTo>
                <a:lnTo>
                  <a:pt x="98793" y="22860"/>
                </a:lnTo>
                <a:lnTo>
                  <a:pt x="106959" y="17780"/>
                </a:lnTo>
                <a:lnTo>
                  <a:pt x="115341" y="13970"/>
                </a:lnTo>
                <a:lnTo>
                  <a:pt x="2149132" y="13970"/>
                </a:lnTo>
                <a:lnTo>
                  <a:pt x="2157514" y="17780"/>
                </a:lnTo>
                <a:lnTo>
                  <a:pt x="2165680" y="22860"/>
                </a:lnTo>
                <a:lnTo>
                  <a:pt x="2168144" y="24130"/>
                </a:lnTo>
                <a:lnTo>
                  <a:pt x="189636" y="24130"/>
                </a:lnTo>
                <a:lnTo>
                  <a:pt x="180555" y="25400"/>
                </a:lnTo>
                <a:lnTo>
                  <a:pt x="172859" y="25400"/>
                </a:lnTo>
                <a:lnTo>
                  <a:pt x="164020" y="26670"/>
                </a:lnTo>
                <a:close/>
              </a:path>
              <a:path w="2436736" h="1084580">
                <a:moveTo>
                  <a:pt x="2116442" y="30480"/>
                </a:moveTo>
                <a:lnTo>
                  <a:pt x="2107895" y="27940"/>
                </a:lnTo>
                <a:lnTo>
                  <a:pt x="2108517" y="27940"/>
                </a:lnTo>
                <a:lnTo>
                  <a:pt x="2099817" y="26670"/>
                </a:lnTo>
                <a:lnTo>
                  <a:pt x="2100453" y="26670"/>
                </a:lnTo>
                <a:lnTo>
                  <a:pt x="2091613" y="25400"/>
                </a:lnTo>
                <a:lnTo>
                  <a:pt x="2083917" y="25400"/>
                </a:lnTo>
                <a:lnTo>
                  <a:pt x="2074837" y="24130"/>
                </a:lnTo>
                <a:lnTo>
                  <a:pt x="2168144" y="24130"/>
                </a:lnTo>
                <a:lnTo>
                  <a:pt x="2173071" y="26670"/>
                </a:lnTo>
                <a:lnTo>
                  <a:pt x="2176919" y="29210"/>
                </a:lnTo>
                <a:lnTo>
                  <a:pt x="2115832" y="29210"/>
                </a:lnTo>
                <a:lnTo>
                  <a:pt x="2116442" y="30480"/>
                </a:lnTo>
                <a:close/>
              </a:path>
              <a:path w="2436736" h="1084580">
                <a:moveTo>
                  <a:pt x="140271" y="31750"/>
                </a:moveTo>
                <a:lnTo>
                  <a:pt x="83718" y="31750"/>
                </a:lnTo>
                <a:lnTo>
                  <a:pt x="90881" y="26670"/>
                </a:lnTo>
                <a:lnTo>
                  <a:pt x="164655" y="26670"/>
                </a:lnTo>
                <a:lnTo>
                  <a:pt x="155956" y="27940"/>
                </a:lnTo>
                <a:lnTo>
                  <a:pt x="156578" y="27940"/>
                </a:lnTo>
                <a:lnTo>
                  <a:pt x="152304" y="29210"/>
                </a:lnTo>
                <a:lnTo>
                  <a:pt x="148653" y="29210"/>
                </a:lnTo>
                <a:lnTo>
                  <a:pt x="140271" y="31750"/>
                </a:lnTo>
                <a:close/>
              </a:path>
              <a:path w="2436736" h="1084580">
                <a:moveTo>
                  <a:pt x="148031" y="30480"/>
                </a:moveTo>
                <a:lnTo>
                  <a:pt x="148653" y="29210"/>
                </a:lnTo>
                <a:lnTo>
                  <a:pt x="152304" y="29210"/>
                </a:lnTo>
                <a:lnTo>
                  <a:pt x="148031" y="30480"/>
                </a:lnTo>
                <a:close/>
              </a:path>
              <a:path w="2436736" h="1084580">
                <a:moveTo>
                  <a:pt x="2167051" y="53340"/>
                </a:moveTo>
                <a:lnTo>
                  <a:pt x="2159889" y="48260"/>
                </a:lnTo>
                <a:lnTo>
                  <a:pt x="2160409" y="48260"/>
                </a:lnTo>
                <a:lnTo>
                  <a:pt x="2153018" y="44450"/>
                </a:lnTo>
                <a:lnTo>
                  <a:pt x="2153551" y="44450"/>
                </a:lnTo>
                <a:lnTo>
                  <a:pt x="2145944" y="40640"/>
                </a:lnTo>
                <a:lnTo>
                  <a:pt x="2146503" y="40640"/>
                </a:lnTo>
                <a:lnTo>
                  <a:pt x="2138667" y="38100"/>
                </a:lnTo>
                <a:lnTo>
                  <a:pt x="2139251" y="38100"/>
                </a:lnTo>
                <a:lnTo>
                  <a:pt x="2131225" y="34290"/>
                </a:lnTo>
                <a:lnTo>
                  <a:pt x="2131809" y="34290"/>
                </a:lnTo>
                <a:lnTo>
                  <a:pt x="2123605" y="31750"/>
                </a:lnTo>
                <a:lnTo>
                  <a:pt x="2124202" y="31750"/>
                </a:lnTo>
                <a:lnTo>
                  <a:pt x="2115832" y="29210"/>
                </a:lnTo>
                <a:lnTo>
                  <a:pt x="2176919" y="29210"/>
                </a:lnTo>
                <a:lnTo>
                  <a:pt x="2180767" y="31750"/>
                </a:lnTo>
                <a:lnTo>
                  <a:pt x="2188197" y="36830"/>
                </a:lnTo>
                <a:lnTo>
                  <a:pt x="2195817" y="43180"/>
                </a:lnTo>
                <a:lnTo>
                  <a:pt x="2202230" y="48260"/>
                </a:lnTo>
                <a:lnTo>
                  <a:pt x="2206177" y="52070"/>
                </a:lnTo>
                <a:lnTo>
                  <a:pt x="2166543" y="52070"/>
                </a:lnTo>
                <a:lnTo>
                  <a:pt x="2167051" y="53340"/>
                </a:lnTo>
                <a:close/>
              </a:path>
              <a:path w="2436736" h="1084580">
                <a:moveTo>
                  <a:pt x="58127" y="993140"/>
                </a:moveTo>
                <a:lnTo>
                  <a:pt x="27254" y="993140"/>
                </a:lnTo>
                <a:lnTo>
                  <a:pt x="22999" y="985520"/>
                </a:lnTo>
                <a:lnTo>
                  <a:pt x="18808" y="977900"/>
                </a:lnTo>
                <a:lnTo>
                  <a:pt x="14998" y="969010"/>
                </a:lnTo>
                <a:lnTo>
                  <a:pt x="14757" y="969010"/>
                </a:lnTo>
                <a:lnTo>
                  <a:pt x="11595" y="960120"/>
                </a:lnTo>
                <a:lnTo>
                  <a:pt x="11379" y="960120"/>
                </a:lnTo>
                <a:lnTo>
                  <a:pt x="8420" y="951230"/>
                </a:lnTo>
                <a:lnTo>
                  <a:pt x="6032" y="942340"/>
                </a:lnTo>
                <a:lnTo>
                  <a:pt x="3911" y="933450"/>
                </a:lnTo>
                <a:lnTo>
                  <a:pt x="2222" y="924560"/>
                </a:lnTo>
                <a:lnTo>
                  <a:pt x="1003" y="914400"/>
                </a:lnTo>
                <a:lnTo>
                  <a:pt x="228" y="904240"/>
                </a:lnTo>
                <a:lnTo>
                  <a:pt x="0" y="895350"/>
                </a:lnTo>
                <a:lnTo>
                  <a:pt x="0" y="187960"/>
                </a:lnTo>
                <a:lnTo>
                  <a:pt x="228" y="179070"/>
                </a:lnTo>
                <a:lnTo>
                  <a:pt x="939" y="170180"/>
                </a:lnTo>
                <a:lnTo>
                  <a:pt x="1003" y="168910"/>
                </a:lnTo>
                <a:lnTo>
                  <a:pt x="2222" y="160020"/>
                </a:lnTo>
                <a:lnTo>
                  <a:pt x="3784" y="151130"/>
                </a:lnTo>
                <a:lnTo>
                  <a:pt x="3911" y="149860"/>
                </a:lnTo>
                <a:lnTo>
                  <a:pt x="6032" y="140970"/>
                </a:lnTo>
                <a:lnTo>
                  <a:pt x="8420" y="132080"/>
                </a:lnTo>
                <a:lnTo>
                  <a:pt x="11379" y="124460"/>
                </a:lnTo>
                <a:lnTo>
                  <a:pt x="14998" y="114300"/>
                </a:lnTo>
                <a:lnTo>
                  <a:pt x="18808" y="106680"/>
                </a:lnTo>
                <a:lnTo>
                  <a:pt x="22999" y="97790"/>
                </a:lnTo>
                <a:lnTo>
                  <a:pt x="27254" y="90170"/>
                </a:lnTo>
                <a:lnTo>
                  <a:pt x="32169" y="82550"/>
                </a:lnTo>
                <a:lnTo>
                  <a:pt x="32512" y="82550"/>
                </a:lnTo>
                <a:lnTo>
                  <a:pt x="37795" y="74930"/>
                </a:lnTo>
                <a:lnTo>
                  <a:pt x="43040" y="68580"/>
                </a:lnTo>
                <a:lnTo>
                  <a:pt x="48983" y="62230"/>
                </a:lnTo>
                <a:lnTo>
                  <a:pt x="55232" y="54610"/>
                </a:lnTo>
                <a:lnTo>
                  <a:pt x="55664" y="54610"/>
                </a:lnTo>
                <a:lnTo>
                  <a:pt x="62242" y="48260"/>
                </a:lnTo>
                <a:lnTo>
                  <a:pt x="68656" y="43180"/>
                </a:lnTo>
                <a:lnTo>
                  <a:pt x="76276" y="36830"/>
                </a:lnTo>
                <a:lnTo>
                  <a:pt x="83210" y="31750"/>
                </a:lnTo>
                <a:lnTo>
                  <a:pt x="140868" y="31750"/>
                </a:lnTo>
                <a:lnTo>
                  <a:pt x="132664" y="34290"/>
                </a:lnTo>
                <a:lnTo>
                  <a:pt x="133248" y="34290"/>
                </a:lnTo>
                <a:lnTo>
                  <a:pt x="125222" y="38100"/>
                </a:lnTo>
                <a:lnTo>
                  <a:pt x="125806" y="38100"/>
                </a:lnTo>
                <a:lnTo>
                  <a:pt x="117982" y="40640"/>
                </a:lnTo>
                <a:lnTo>
                  <a:pt x="118529" y="40640"/>
                </a:lnTo>
                <a:lnTo>
                  <a:pt x="110921" y="44450"/>
                </a:lnTo>
                <a:lnTo>
                  <a:pt x="111455" y="44450"/>
                </a:lnTo>
                <a:lnTo>
                  <a:pt x="104063" y="48260"/>
                </a:lnTo>
                <a:lnTo>
                  <a:pt x="104584" y="48260"/>
                </a:lnTo>
                <a:lnTo>
                  <a:pt x="99212" y="52070"/>
                </a:lnTo>
                <a:lnTo>
                  <a:pt x="97929" y="52070"/>
                </a:lnTo>
                <a:lnTo>
                  <a:pt x="91008" y="57150"/>
                </a:lnTo>
                <a:lnTo>
                  <a:pt x="91490" y="57150"/>
                </a:lnTo>
                <a:lnTo>
                  <a:pt x="84810" y="62230"/>
                </a:lnTo>
                <a:lnTo>
                  <a:pt x="85280" y="62230"/>
                </a:lnTo>
                <a:lnTo>
                  <a:pt x="78879" y="67310"/>
                </a:lnTo>
                <a:lnTo>
                  <a:pt x="79324" y="67310"/>
                </a:lnTo>
                <a:lnTo>
                  <a:pt x="73190" y="72390"/>
                </a:lnTo>
                <a:lnTo>
                  <a:pt x="73621" y="72390"/>
                </a:lnTo>
                <a:lnTo>
                  <a:pt x="67767" y="78740"/>
                </a:lnTo>
                <a:lnTo>
                  <a:pt x="68173" y="78740"/>
                </a:lnTo>
                <a:lnTo>
                  <a:pt x="63733" y="83820"/>
                </a:lnTo>
                <a:lnTo>
                  <a:pt x="63017" y="83820"/>
                </a:lnTo>
                <a:lnTo>
                  <a:pt x="58646" y="90170"/>
                </a:lnTo>
                <a:lnTo>
                  <a:pt x="58127" y="90170"/>
                </a:lnTo>
                <a:lnTo>
                  <a:pt x="54032" y="96520"/>
                </a:lnTo>
                <a:lnTo>
                  <a:pt x="53555" y="96520"/>
                </a:lnTo>
                <a:lnTo>
                  <a:pt x="49724" y="102870"/>
                </a:lnTo>
                <a:lnTo>
                  <a:pt x="49275" y="102870"/>
                </a:lnTo>
                <a:lnTo>
                  <a:pt x="45021" y="110490"/>
                </a:lnTo>
                <a:lnTo>
                  <a:pt x="45313" y="110490"/>
                </a:lnTo>
                <a:lnTo>
                  <a:pt x="42064" y="116840"/>
                </a:lnTo>
                <a:lnTo>
                  <a:pt x="41681" y="116840"/>
                </a:lnTo>
                <a:lnTo>
                  <a:pt x="38655" y="124460"/>
                </a:lnTo>
                <a:lnTo>
                  <a:pt x="38392" y="124460"/>
                </a:lnTo>
                <a:lnTo>
                  <a:pt x="35229" y="132080"/>
                </a:lnTo>
                <a:lnTo>
                  <a:pt x="35445" y="132080"/>
                </a:lnTo>
                <a:lnTo>
                  <a:pt x="32664" y="139700"/>
                </a:lnTo>
                <a:lnTo>
                  <a:pt x="32854" y="139700"/>
                </a:lnTo>
                <a:lnTo>
                  <a:pt x="30808" y="147320"/>
                </a:lnTo>
                <a:lnTo>
                  <a:pt x="30632" y="147320"/>
                </a:lnTo>
                <a:lnTo>
                  <a:pt x="28945" y="154940"/>
                </a:lnTo>
                <a:lnTo>
                  <a:pt x="28790" y="154940"/>
                </a:lnTo>
                <a:lnTo>
                  <a:pt x="27228" y="163830"/>
                </a:lnTo>
                <a:lnTo>
                  <a:pt x="26361" y="171450"/>
                </a:lnTo>
                <a:lnTo>
                  <a:pt x="25688" y="179070"/>
                </a:lnTo>
                <a:lnTo>
                  <a:pt x="25615" y="180340"/>
                </a:lnTo>
                <a:lnTo>
                  <a:pt x="25400" y="189230"/>
                </a:lnTo>
                <a:lnTo>
                  <a:pt x="25387" y="895350"/>
                </a:lnTo>
                <a:lnTo>
                  <a:pt x="25583" y="902970"/>
                </a:lnTo>
                <a:lnTo>
                  <a:pt x="26276" y="911860"/>
                </a:lnTo>
                <a:lnTo>
                  <a:pt x="27330" y="920750"/>
                </a:lnTo>
                <a:lnTo>
                  <a:pt x="28790" y="928370"/>
                </a:lnTo>
                <a:lnTo>
                  <a:pt x="28663" y="928370"/>
                </a:lnTo>
                <a:lnTo>
                  <a:pt x="30632" y="935990"/>
                </a:lnTo>
                <a:lnTo>
                  <a:pt x="30467" y="935990"/>
                </a:lnTo>
                <a:lnTo>
                  <a:pt x="32854" y="944880"/>
                </a:lnTo>
                <a:lnTo>
                  <a:pt x="33061" y="944880"/>
                </a:lnTo>
                <a:lnTo>
                  <a:pt x="35445" y="952500"/>
                </a:lnTo>
                <a:lnTo>
                  <a:pt x="35756" y="952500"/>
                </a:lnTo>
                <a:lnTo>
                  <a:pt x="38392" y="958850"/>
                </a:lnTo>
                <a:lnTo>
                  <a:pt x="38150" y="958850"/>
                </a:lnTo>
                <a:lnTo>
                  <a:pt x="41681" y="966470"/>
                </a:lnTo>
                <a:lnTo>
                  <a:pt x="41414" y="966470"/>
                </a:lnTo>
                <a:lnTo>
                  <a:pt x="45313" y="974090"/>
                </a:lnTo>
                <a:lnTo>
                  <a:pt x="45730" y="974090"/>
                </a:lnTo>
                <a:lnTo>
                  <a:pt x="49275" y="980440"/>
                </a:lnTo>
                <a:lnTo>
                  <a:pt x="48958" y="980440"/>
                </a:lnTo>
                <a:lnTo>
                  <a:pt x="53555" y="986790"/>
                </a:lnTo>
                <a:lnTo>
                  <a:pt x="53212" y="986790"/>
                </a:lnTo>
                <a:lnTo>
                  <a:pt x="58127" y="993140"/>
                </a:lnTo>
                <a:close/>
              </a:path>
              <a:path w="2436736" h="1084580">
                <a:moveTo>
                  <a:pt x="97421" y="53340"/>
                </a:moveTo>
                <a:lnTo>
                  <a:pt x="97929" y="52070"/>
                </a:lnTo>
                <a:lnTo>
                  <a:pt x="99212" y="52070"/>
                </a:lnTo>
                <a:lnTo>
                  <a:pt x="97421" y="53340"/>
                </a:lnTo>
                <a:close/>
              </a:path>
              <a:path w="2436736" h="1084580">
                <a:moveTo>
                  <a:pt x="2201849" y="85090"/>
                </a:moveTo>
                <a:lnTo>
                  <a:pt x="2196299" y="78740"/>
                </a:lnTo>
                <a:lnTo>
                  <a:pt x="2196706" y="78740"/>
                </a:lnTo>
                <a:lnTo>
                  <a:pt x="2190851" y="72390"/>
                </a:lnTo>
                <a:lnTo>
                  <a:pt x="2191283" y="72390"/>
                </a:lnTo>
                <a:lnTo>
                  <a:pt x="2185149" y="67310"/>
                </a:lnTo>
                <a:lnTo>
                  <a:pt x="2185593" y="67310"/>
                </a:lnTo>
                <a:lnTo>
                  <a:pt x="2179192" y="62230"/>
                </a:lnTo>
                <a:lnTo>
                  <a:pt x="2179662" y="62230"/>
                </a:lnTo>
                <a:lnTo>
                  <a:pt x="2172982" y="57150"/>
                </a:lnTo>
                <a:lnTo>
                  <a:pt x="2173478" y="57150"/>
                </a:lnTo>
                <a:lnTo>
                  <a:pt x="2166543" y="52070"/>
                </a:lnTo>
                <a:lnTo>
                  <a:pt x="2206177" y="52070"/>
                </a:lnTo>
                <a:lnTo>
                  <a:pt x="2208809" y="54610"/>
                </a:lnTo>
                <a:lnTo>
                  <a:pt x="2209241" y="54610"/>
                </a:lnTo>
                <a:lnTo>
                  <a:pt x="2215489" y="62230"/>
                </a:lnTo>
                <a:lnTo>
                  <a:pt x="2221433" y="68580"/>
                </a:lnTo>
                <a:lnTo>
                  <a:pt x="2227046" y="76200"/>
                </a:lnTo>
                <a:lnTo>
                  <a:pt x="2231961" y="82550"/>
                </a:lnTo>
                <a:lnTo>
                  <a:pt x="2232304" y="82550"/>
                </a:lnTo>
                <a:lnTo>
                  <a:pt x="2233123" y="83820"/>
                </a:lnTo>
                <a:lnTo>
                  <a:pt x="2201456" y="83820"/>
                </a:lnTo>
                <a:lnTo>
                  <a:pt x="2201849" y="85090"/>
                </a:lnTo>
                <a:close/>
              </a:path>
              <a:path w="2436736" h="1084580">
                <a:moveTo>
                  <a:pt x="62623" y="85090"/>
                </a:moveTo>
                <a:lnTo>
                  <a:pt x="63017" y="83820"/>
                </a:lnTo>
                <a:lnTo>
                  <a:pt x="63733" y="83820"/>
                </a:lnTo>
                <a:lnTo>
                  <a:pt x="62623" y="85090"/>
                </a:lnTo>
                <a:close/>
              </a:path>
              <a:path w="2436736" h="1084580">
                <a:moveTo>
                  <a:pt x="2206701" y="91440"/>
                </a:moveTo>
                <a:lnTo>
                  <a:pt x="2201456" y="83820"/>
                </a:lnTo>
                <a:lnTo>
                  <a:pt x="2233123" y="83820"/>
                </a:lnTo>
                <a:lnTo>
                  <a:pt x="2237219" y="90170"/>
                </a:lnTo>
                <a:lnTo>
                  <a:pt x="2206345" y="90170"/>
                </a:lnTo>
                <a:lnTo>
                  <a:pt x="2206701" y="91440"/>
                </a:lnTo>
                <a:close/>
              </a:path>
              <a:path w="2436736" h="1084580">
                <a:moveTo>
                  <a:pt x="57772" y="91440"/>
                </a:moveTo>
                <a:lnTo>
                  <a:pt x="58127" y="90170"/>
                </a:lnTo>
                <a:lnTo>
                  <a:pt x="58646" y="90170"/>
                </a:lnTo>
                <a:lnTo>
                  <a:pt x="57772" y="91440"/>
                </a:lnTo>
                <a:close/>
              </a:path>
              <a:path w="2436736" h="1084580">
                <a:moveTo>
                  <a:pt x="2211260" y="97790"/>
                </a:moveTo>
                <a:lnTo>
                  <a:pt x="2206345" y="90170"/>
                </a:lnTo>
                <a:lnTo>
                  <a:pt x="2237219" y="90170"/>
                </a:lnTo>
                <a:lnTo>
                  <a:pt x="2240764" y="96520"/>
                </a:lnTo>
                <a:lnTo>
                  <a:pt x="2210917" y="96520"/>
                </a:lnTo>
                <a:lnTo>
                  <a:pt x="2211260" y="97790"/>
                </a:lnTo>
                <a:close/>
              </a:path>
              <a:path w="2436736" h="1084580">
                <a:moveTo>
                  <a:pt x="53212" y="97790"/>
                </a:moveTo>
                <a:lnTo>
                  <a:pt x="53555" y="96520"/>
                </a:lnTo>
                <a:lnTo>
                  <a:pt x="54032" y="96520"/>
                </a:lnTo>
                <a:lnTo>
                  <a:pt x="53212" y="97790"/>
                </a:lnTo>
                <a:close/>
              </a:path>
              <a:path w="2436736" h="1084580">
                <a:moveTo>
                  <a:pt x="2215515" y="104140"/>
                </a:moveTo>
                <a:lnTo>
                  <a:pt x="2210917" y="96520"/>
                </a:lnTo>
                <a:lnTo>
                  <a:pt x="2240764" y="96520"/>
                </a:lnTo>
                <a:lnTo>
                  <a:pt x="2241473" y="97790"/>
                </a:lnTo>
                <a:lnTo>
                  <a:pt x="2243868" y="102870"/>
                </a:lnTo>
                <a:lnTo>
                  <a:pt x="2215197" y="102870"/>
                </a:lnTo>
                <a:lnTo>
                  <a:pt x="2215515" y="104140"/>
                </a:lnTo>
                <a:close/>
              </a:path>
              <a:path w="2436736" h="1084580">
                <a:moveTo>
                  <a:pt x="48958" y="104140"/>
                </a:moveTo>
                <a:lnTo>
                  <a:pt x="49275" y="102870"/>
                </a:lnTo>
                <a:lnTo>
                  <a:pt x="49724" y="102870"/>
                </a:lnTo>
                <a:lnTo>
                  <a:pt x="48958" y="104140"/>
                </a:lnTo>
                <a:close/>
              </a:path>
              <a:path w="2436736" h="1084580">
                <a:moveTo>
                  <a:pt x="2223058" y="118110"/>
                </a:moveTo>
                <a:lnTo>
                  <a:pt x="2219159" y="110490"/>
                </a:lnTo>
                <a:lnTo>
                  <a:pt x="2219452" y="110490"/>
                </a:lnTo>
                <a:lnTo>
                  <a:pt x="2215197" y="102870"/>
                </a:lnTo>
                <a:lnTo>
                  <a:pt x="2243868" y="102870"/>
                </a:lnTo>
                <a:lnTo>
                  <a:pt x="2245664" y="106680"/>
                </a:lnTo>
                <a:lnTo>
                  <a:pt x="2249474" y="114300"/>
                </a:lnTo>
                <a:lnTo>
                  <a:pt x="2250447" y="116840"/>
                </a:lnTo>
                <a:lnTo>
                  <a:pt x="2222792" y="116840"/>
                </a:lnTo>
                <a:lnTo>
                  <a:pt x="2223058" y="118110"/>
                </a:lnTo>
                <a:close/>
              </a:path>
              <a:path w="2436736" h="1084580">
                <a:moveTo>
                  <a:pt x="41414" y="118110"/>
                </a:moveTo>
                <a:lnTo>
                  <a:pt x="41681" y="116840"/>
                </a:lnTo>
                <a:lnTo>
                  <a:pt x="42064" y="116840"/>
                </a:lnTo>
                <a:lnTo>
                  <a:pt x="41414" y="118110"/>
                </a:lnTo>
                <a:close/>
              </a:path>
              <a:path w="2436736" h="1084580">
                <a:moveTo>
                  <a:pt x="2226322" y="125730"/>
                </a:moveTo>
                <a:lnTo>
                  <a:pt x="2222792" y="116840"/>
                </a:lnTo>
                <a:lnTo>
                  <a:pt x="2250447" y="116840"/>
                </a:lnTo>
                <a:lnTo>
                  <a:pt x="2252878" y="123190"/>
                </a:lnTo>
                <a:lnTo>
                  <a:pt x="2253094" y="124460"/>
                </a:lnTo>
                <a:lnTo>
                  <a:pt x="2226081" y="124460"/>
                </a:lnTo>
                <a:lnTo>
                  <a:pt x="2226322" y="125730"/>
                </a:lnTo>
                <a:close/>
              </a:path>
              <a:path w="2436736" h="1084580">
                <a:moveTo>
                  <a:pt x="38150" y="125730"/>
                </a:moveTo>
                <a:lnTo>
                  <a:pt x="38392" y="124460"/>
                </a:lnTo>
                <a:lnTo>
                  <a:pt x="38655" y="124460"/>
                </a:lnTo>
                <a:lnTo>
                  <a:pt x="38150" y="125730"/>
                </a:lnTo>
                <a:close/>
              </a:path>
              <a:path w="2436736" h="1084580">
                <a:moveTo>
                  <a:pt x="2234006" y="148590"/>
                </a:moveTo>
                <a:lnTo>
                  <a:pt x="2231618" y="139700"/>
                </a:lnTo>
                <a:lnTo>
                  <a:pt x="2231809" y="139700"/>
                </a:lnTo>
                <a:lnTo>
                  <a:pt x="2229027" y="132080"/>
                </a:lnTo>
                <a:lnTo>
                  <a:pt x="2229243" y="132080"/>
                </a:lnTo>
                <a:lnTo>
                  <a:pt x="2226081" y="124460"/>
                </a:lnTo>
                <a:lnTo>
                  <a:pt x="2253094" y="124460"/>
                </a:lnTo>
                <a:lnTo>
                  <a:pt x="2256053" y="132080"/>
                </a:lnTo>
                <a:lnTo>
                  <a:pt x="2258441" y="140970"/>
                </a:lnTo>
                <a:lnTo>
                  <a:pt x="2259955" y="147320"/>
                </a:lnTo>
                <a:lnTo>
                  <a:pt x="2233841" y="147320"/>
                </a:lnTo>
                <a:lnTo>
                  <a:pt x="2234006" y="148590"/>
                </a:lnTo>
                <a:close/>
              </a:path>
              <a:path w="2436736" h="1084580">
                <a:moveTo>
                  <a:pt x="30467" y="148590"/>
                </a:moveTo>
                <a:lnTo>
                  <a:pt x="30632" y="147320"/>
                </a:lnTo>
                <a:lnTo>
                  <a:pt x="30808" y="147320"/>
                </a:lnTo>
                <a:lnTo>
                  <a:pt x="30467" y="148590"/>
                </a:lnTo>
                <a:close/>
              </a:path>
              <a:path w="2436736" h="1084580">
                <a:moveTo>
                  <a:pt x="2235822" y="156210"/>
                </a:moveTo>
                <a:lnTo>
                  <a:pt x="2233841" y="147320"/>
                </a:lnTo>
                <a:lnTo>
                  <a:pt x="2259955" y="147320"/>
                </a:lnTo>
                <a:lnTo>
                  <a:pt x="2260561" y="149860"/>
                </a:lnTo>
                <a:lnTo>
                  <a:pt x="2260688" y="151130"/>
                </a:lnTo>
                <a:lnTo>
                  <a:pt x="2261358" y="154940"/>
                </a:lnTo>
                <a:lnTo>
                  <a:pt x="2235695" y="154940"/>
                </a:lnTo>
                <a:lnTo>
                  <a:pt x="2235822" y="156210"/>
                </a:lnTo>
                <a:close/>
              </a:path>
              <a:path w="2436736" h="1084580">
                <a:moveTo>
                  <a:pt x="28663" y="156210"/>
                </a:moveTo>
                <a:lnTo>
                  <a:pt x="28790" y="154940"/>
                </a:lnTo>
                <a:lnTo>
                  <a:pt x="28945" y="154940"/>
                </a:lnTo>
                <a:lnTo>
                  <a:pt x="28663" y="156210"/>
                </a:lnTo>
                <a:close/>
              </a:path>
              <a:path w="2436736" h="1084580">
                <a:moveTo>
                  <a:pt x="2435288" y="927100"/>
                </a:moveTo>
                <a:lnTo>
                  <a:pt x="2413152" y="927100"/>
                </a:lnTo>
                <a:lnTo>
                  <a:pt x="2425928" y="908050"/>
                </a:lnTo>
                <a:lnTo>
                  <a:pt x="2399564" y="904163"/>
                </a:lnTo>
                <a:lnTo>
                  <a:pt x="2240864" y="636270"/>
                </a:lnTo>
                <a:lnTo>
                  <a:pt x="2239886" y="635000"/>
                </a:lnTo>
                <a:lnTo>
                  <a:pt x="2239276" y="632460"/>
                </a:lnTo>
                <a:lnTo>
                  <a:pt x="2239073" y="629920"/>
                </a:lnTo>
                <a:lnTo>
                  <a:pt x="2239073" y="189230"/>
                </a:lnTo>
                <a:lnTo>
                  <a:pt x="2238857" y="180340"/>
                </a:lnTo>
                <a:lnTo>
                  <a:pt x="2238786" y="179070"/>
                </a:lnTo>
                <a:lnTo>
                  <a:pt x="2238209" y="171450"/>
                </a:lnTo>
                <a:lnTo>
                  <a:pt x="2237143" y="163830"/>
                </a:lnTo>
                <a:lnTo>
                  <a:pt x="2235695" y="154940"/>
                </a:lnTo>
                <a:lnTo>
                  <a:pt x="2261358" y="154940"/>
                </a:lnTo>
                <a:lnTo>
                  <a:pt x="2262251" y="160020"/>
                </a:lnTo>
                <a:lnTo>
                  <a:pt x="2263470" y="168910"/>
                </a:lnTo>
                <a:lnTo>
                  <a:pt x="2263533" y="170180"/>
                </a:lnTo>
                <a:lnTo>
                  <a:pt x="2264244" y="179070"/>
                </a:lnTo>
                <a:lnTo>
                  <a:pt x="2264473" y="187960"/>
                </a:lnTo>
                <a:lnTo>
                  <a:pt x="2264473" y="623570"/>
                </a:lnTo>
                <a:lnTo>
                  <a:pt x="2262695" y="623570"/>
                </a:lnTo>
                <a:lnTo>
                  <a:pt x="2264473" y="629920"/>
                </a:lnTo>
                <a:lnTo>
                  <a:pt x="2266457" y="629920"/>
                </a:lnTo>
                <a:lnTo>
                  <a:pt x="2434996" y="914400"/>
                </a:lnTo>
                <a:lnTo>
                  <a:pt x="2436088" y="916940"/>
                </a:lnTo>
                <a:lnTo>
                  <a:pt x="2436672" y="919480"/>
                </a:lnTo>
                <a:lnTo>
                  <a:pt x="2436736" y="922020"/>
                </a:lnTo>
                <a:lnTo>
                  <a:pt x="2436266" y="924560"/>
                </a:lnTo>
                <a:lnTo>
                  <a:pt x="2435288" y="927100"/>
                </a:lnTo>
                <a:close/>
              </a:path>
              <a:path w="2436736" h="1084580">
                <a:moveTo>
                  <a:pt x="26200" y="172720"/>
                </a:moveTo>
                <a:lnTo>
                  <a:pt x="26276" y="171450"/>
                </a:lnTo>
                <a:lnTo>
                  <a:pt x="26200" y="172720"/>
                </a:lnTo>
                <a:close/>
              </a:path>
              <a:path w="2436736" h="1084580">
                <a:moveTo>
                  <a:pt x="2238273" y="172720"/>
                </a:moveTo>
                <a:lnTo>
                  <a:pt x="2238111" y="171450"/>
                </a:lnTo>
                <a:lnTo>
                  <a:pt x="2238273" y="172720"/>
                </a:lnTo>
                <a:close/>
              </a:path>
              <a:path w="2436736" h="1084580">
                <a:moveTo>
                  <a:pt x="2264473" y="629920"/>
                </a:moveTo>
                <a:lnTo>
                  <a:pt x="2262695" y="623570"/>
                </a:lnTo>
                <a:lnTo>
                  <a:pt x="2264473" y="626571"/>
                </a:lnTo>
                <a:lnTo>
                  <a:pt x="2264473" y="629920"/>
                </a:lnTo>
                <a:close/>
              </a:path>
              <a:path w="2436736" h="1084580">
                <a:moveTo>
                  <a:pt x="2264473" y="626571"/>
                </a:moveTo>
                <a:lnTo>
                  <a:pt x="2262695" y="623570"/>
                </a:lnTo>
                <a:lnTo>
                  <a:pt x="2264473" y="623570"/>
                </a:lnTo>
                <a:lnTo>
                  <a:pt x="2264473" y="626571"/>
                </a:lnTo>
                <a:close/>
              </a:path>
              <a:path w="2436736" h="1084580">
                <a:moveTo>
                  <a:pt x="2266457" y="629920"/>
                </a:moveTo>
                <a:lnTo>
                  <a:pt x="2264473" y="629920"/>
                </a:lnTo>
                <a:lnTo>
                  <a:pt x="2264473" y="626571"/>
                </a:lnTo>
                <a:lnTo>
                  <a:pt x="2266457" y="629920"/>
                </a:lnTo>
                <a:close/>
              </a:path>
              <a:path w="2436736" h="1084580">
                <a:moveTo>
                  <a:pt x="2427389" y="933450"/>
                </a:moveTo>
                <a:lnTo>
                  <a:pt x="2422232" y="933450"/>
                </a:lnTo>
                <a:lnTo>
                  <a:pt x="2263834" y="910099"/>
                </a:lnTo>
                <a:lnTo>
                  <a:pt x="2264244" y="904240"/>
                </a:lnTo>
                <a:lnTo>
                  <a:pt x="2264473" y="895350"/>
                </a:lnTo>
                <a:lnTo>
                  <a:pt x="2239073" y="895350"/>
                </a:lnTo>
                <a:lnTo>
                  <a:pt x="2239365" y="892810"/>
                </a:lnTo>
                <a:lnTo>
                  <a:pt x="2240229" y="890270"/>
                </a:lnTo>
                <a:lnTo>
                  <a:pt x="2241626" y="887730"/>
                </a:lnTo>
                <a:lnTo>
                  <a:pt x="2243480" y="885190"/>
                </a:lnTo>
                <a:lnTo>
                  <a:pt x="2245715" y="883920"/>
                </a:lnTo>
                <a:lnTo>
                  <a:pt x="2248230" y="882650"/>
                </a:lnTo>
                <a:lnTo>
                  <a:pt x="2253627" y="882650"/>
                </a:lnTo>
                <a:lnTo>
                  <a:pt x="2399564" y="904163"/>
                </a:lnTo>
                <a:lnTo>
                  <a:pt x="2413152" y="927100"/>
                </a:lnTo>
                <a:lnTo>
                  <a:pt x="2435288" y="927100"/>
                </a:lnTo>
                <a:lnTo>
                  <a:pt x="2433853" y="928370"/>
                </a:lnTo>
                <a:lnTo>
                  <a:pt x="2431999" y="930910"/>
                </a:lnTo>
                <a:lnTo>
                  <a:pt x="2429802" y="932180"/>
                </a:lnTo>
                <a:lnTo>
                  <a:pt x="2427389" y="933450"/>
                </a:lnTo>
                <a:close/>
              </a:path>
              <a:path w="2436736" h="1084580">
                <a:moveTo>
                  <a:pt x="2254294" y="904240"/>
                </a:moveTo>
                <a:lnTo>
                  <a:pt x="2238857" y="904240"/>
                </a:lnTo>
                <a:lnTo>
                  <a:pt x="2239086" y="895350"/>
                </a:lnTo>
                <a:lnTo>
                  <a:pt x="2264473" y="895350"/>
                </a:lnTo>
                <a:lnTo>
                  <a:pt x="2254294" y="904240"/>
                </a:lnTo>
                <a:close/>
              </a:path>
              <a:path w="2436736" h="1084580">
                <a:moveTo>
                  <a:pt x="2263834" y="910099"/>
                </a:moveTo>
                <a:lnTo>
                  <a:pt x="2249931" y="908050"/>
                </a:lnTo>
                <a:lnTo>
                  <a:pt x="2264473" y="895350"/>
                </a:lnTo>
                <a:lnTo>
                  <a:pt x="2264244" y="904240"/>
                </a:lnTo>
                <a:lnTo>
                  <a:pt x="2263834" y="910099"/>
                </a:lnTo>
                <a:close/>
              </a:path>
              <a:path w="2436736" h="1084580">
                <a:moveTo>
                  <a:pt x="25688" y="904240"/>
                </a:moveTo>
                <a:lnTo>
                  <a:pt x="25590" y="902970"/>
                </a:lnTo>
                <a:lnTo>
                  <a:pt x="25688" y="904240"/>
                </a:lnTo>
                <a:close/>
              </a:path>
              <a:path w="2436736" h="1084580">
                <a:moveTo>
                  <a:pt x="2262708" y="920750"/>
                </a:moveTo>
                <a:lnTo>
                  <a:pt x="2237143" y="920750"/>
                </a:lnTo>
                <a:lnTo>
                  <a:pt x="2238273" y="911860"/>
                </a:lnTo>
                <a:lnTo>
                  <a:pt x="2238883" y="902970"/>
                </a:lnTo>
                <a:lnTo>
                  <a:pt x="2238857" y="904240"/>
                </a:lnTo>
                <a:lnTo>
                  <a:pt x="2254294" y="904240"/>
                </a:lnTo>
                <a:lnTo>
                  <a:pt x="2249931" y="908050"/>
                </a:lnTo>
                <a:lnTo>
                  <a:pt x="2263834" y="910099"/>
                </a:lnTo>
                <a:lnTo>
                  <a:pt x="2263533" y="914400"/>
                </a:lnTo>
                <a:lnTo>
                  <a:pt x="2262708" y="920750"/>
                </a:lnTo>
                <a:close/>
              </a:path>
              <a:path w="2436736" h="1084580">
                <a:moveTo>
                  <a:pt x="2413152" y="927100"/>
                </a:moveTo>
                <a:lnTo>
                  <a:pt x="2399564" y="904163"/>
                </a:lnTo>
                <a:lnTo>
                  <a:pt x="2425928" y="908050"/>
                </a:lnTo>
                <a:lnTo>
                  <a:pt x="2413152" y="927100"/>
                </a:lnTo>
                <a:close/>
              </a:path>
              <a:path w="2436736" h="1084580">
                <a:moveTo>
                  <a:pt x="27451" y="920750"/>
                </a:moveTo>
                <a:lnTo>
                  <a:pt x="27228" y="919480"/>
                </a:lnTo>
                <a:lnTo>
                  <a:pt x="27451" y="920750"/>
                </a:lnTo>
                <a:close/>
              </a:path>
              <a:path w="2436736" h="1084580">
                <a:moveTo>
                  <a:pt x="2257758" y="944880"/>
                </a:moveTo>
                <a:lnTo>
                  <a:pt x="2231618" y="944880"/>
                </a:lnTo>
                <a:lnTo>
                  <a:pt x="2234006" y="935990"/>
                </a:lnTo>
                <a:lnTo>
                  <a:pt x="2233841" y="935990"/>
                </a:lnTo>
                <a:lnTo>
                  <a:pt x="2235822" y="928370"/>
                </a:lnTo>
                <a:lnTo>
                  <a:pt x="2237244" y="919480"/>
                </a:lnTo>
                <a:lnTo>
                  <a:pt x="2237143" y="920750"/>
                </a:lnTo>
                <a:lnTo>
                  <a:pt x="2262708" y="920750"/>
                </a:lnTo>
                <a:lnTo>
                  <a:pt x="2262251" y="924560"/>
                </a:lnTo>
                <a:lnTo>
                  <a:pt x="2260688" y="933450"/>
                </a:lnTo>
                <a:lnTo>
                  <a:pt x="2258441" y="942340"/>
                </a:lnTo>
                <a:lnTo>
                  <a:pt x="2257758" y="944880"/>
                </a:lnTo>
                <a:close/>
              </a:path>
              <a:path w="2436736" h="1084580">
                <a:moveTo>
                  <a:pt x="33061" y="944880"/>
                </a:moveTo>
                <a:lnTo>
                  <a:pt x="32854" y="944880"/>
                </a:lnTo>
                <a:lnTo>
                  <a:pt x="32664" y="943610"/>
                </a:lnTo>
                <a:lnTo>
                  <a:pt x="33061" y="944880"/>
                </a:lnTo>
                <a:close/>
              </a:path>
              <a:path w="2436736" h="1084580">
                <a:moveTo>
                  <a:pt x="2255630" y="952500"/>
                </a:moveTo>
                <a:lnTo>
                  <a:pt x="2229027" y="952500"/>
                </a:lnTo>
                <a:lnTo>
                  <a:pt x="2231809" y="943610"/>
                </a:lnTo>
                <a:lnTo>
                  <a:pt x="2231618" y="944880"/>
                </a:lnTo>
                <a:lnTo>
                  <a:pt x="2257758" y="944880"/>
                </a:lnTo>
                <a:lnTo>
                  <a:pt x="2256053" y="951230"/>
                </a:lnTo>
                <a:lnTo>
                  <a:pt x="2255630" y="952500"/>
                </a:lnTo>
                <a:close/>
              </a:path>
              <a:path w="2436736" h="1084580">
                <a:moveTo>
                  <a:pt x="35756" y="952500"/>
                </a:moveTo>
                <a:lnTo>
                  <a:pt x="35445" y="952500"/>
                </a:lnTo>
                <a:lnTo>
                  <a:pt x="35229" y="951230"/>
                </a:lnTo>
                <a:lnTo>
                  <a:pt x="35756" y="952500"/>
                </a:lnTo>
                <a:close/>
              </a:path>
              <a:path w="2436736" h="1084580">
                <a:moveTo>
                  <a:pt x="2247297" y="974090"/>
                </a:moveTo>
                <a:lnTo>
                  <a:pt x="2219159" y="974090"/>
                </a:lnTo>
                <a:lnTo>
                  <a:pt x="2223058" y="966470"/>
                </a:lnTo>
                <a:lnTo>
                  <a:pt x="2222792" y="966470"/>
                </a:lnTo>
                <a:lnTo>
                  <a:pt x="2226322" y="958850"/>
                </a:lnTo>
                <a:lnTo>
                  <a:pt x="2226081" y="958850"/>
                </a:lnTo>
                <a:lnTo>
                  <a:pt x="2229243" y="951230"/>
                </a:lnTo>
                <a:lnTo>
                  <a:pt x="2229027" y="952500"/>
                </a:lnTo>
                <a:lnTo>
                  <a:pt x="2255630" y="952500"/>
                </a:lnTo>
                <a:lnTo>
                  <a:pt x="2253094" y="960120"/>
                </a:lnTo>
                <a:lnTo>
                  <a:pt x="2252878" y="960120"/>
                </a:lnTo>
                <a:lnTo>
                  <a:pt x="2249716" y="969010"/>
                </a:lnTo>
                <a:lnTo>
                  <a:pt x="2249474" y="969010"/>
                </a:lnTo>
                <a:lnTo>
                  <a:pt x="2247297" y="974090"/>
                </a:lnTo>
                <a:close/>
              </a:path>
              <a:path w="2436736" h="1084580">
                <a:moveTo>
                  <a:pt x="45730" y="974090"/>
                </a:moveTo>
                <a:lnTo>
                  <a:pt x="45313" y="974090"/>
                </a:lnTo>
                <a:lnTo>
                  <a:pt x="45021" y="972820"/>
                </a:lnTo>
                <a:lnTo>
                  <a:pt x="45730" y="974090"/>
                </a:lnTo>
                <a:close/>
              </a:path>
              <a:path w="2436736" h="1084580">
                <a:moveTo>
                  <a:pt x="2237219" y="993140"/>
                </a:moveTo>
                <a:lnTo>
                  <a:pt x="2206345" y="993140"/>
                </a:lnTo>
                <a:lnTo>
                  <a:pt x="2211260" y="986790"/>
                </a:lnTo>
                <a:lnTo>
                  <a:pt x="2210917" y="986790"/>
                </a:lnTo>
                <a:lnTo>
                  <a:pt x="2215515" y="980440"/>
                </a:lnTo>
                <a:lnTo>
                  <a:pt x="2215197" y="980440"/>
                </a:lnTo>
                <a:lnTo>
                  <a:pt x="2219452" y="972820"/>
                </a:lnTo>
                <a:lnTo>
                  <a:pt x="2219159" y="974090"/>
                </a:lnTo>
                <a:lnTo>
                  <a:pt x="2247297" y="974090"/>
                </a:lnTo>
                <a:lnTo>
                  <a:pt x="2245664" y="977900"/>
                </a:lnTo>
                <a:lnTo>
                  <a:pt x="2241473" y="985520"/>
                </a:lnTo>
                <a:lnTo>
                  <a:pt x="2237219" y="993140"/>
                </a:lnTo>
                <a:close/>
              </a:path>
              <a:path w="2436736" h="1084580">
                <a:moveTo>
                  <a:pt x="2149132" y="1069340"/>
                </a:moveTo>
                <a:lnTo>
                  <a:pt x="115341" y="1069340"/>
                </a:lnTo>
                <a:lnTo>
                  <a:pt x="106959" y="1065530"/>
                </a:lnTo>
                <a:lnTo>
                  <a:pt x="98793" y="1061720"/>
                </a:lnTo>
                <a:lnTo>
                  <a:pt x="91401" y="1057910"/>
                </a:lnTo>
                <a:lnTo>
                  <a:pt x="90881" y="1056640"/>
                </a:lnTo>
                <a:lnTo>
                  <a:pt x="83718" y="1052830"/>
                </a:lnTo>
                <a:lnTo>
                  <a:pt x="83210" y="1051560"/>
                </a:lnTo>
                <a:lnTo>
                  <a:pt x="75793" y="1046480"/>
                </a:lnTo>
                <a:lnTo>
                  <a:pt x="68656" y="1041400"/>
                </a:lnTo>
                <a:lnTo>
                  <a:pt x="62242" y="1035050"/>
                </a:lnTo>
                <a:lnTo>
                  <a:pt x="55664" y="1028700"/>
                </a:lnTo>
                <a:lnTo>
                  <a:pt x="55232" y="1028700"/>
                </a:lnTo>
                <a:lnTo>
                  <a:pt x="48983" y="1022350"/>
                </a:lnTo>
                <a:lnTo>
                  <a:pt x="43040" y="1016000"/>
                </a:lnTo>
                <a:lnTo>
                  <a:pt x="37795" y="1008380"/>
                </a:lnTo>
                <a:lnTo>
                  <a:pt x="32512" y="1000760"/>
                </a:lnTo>
                <a:lnTo>
                  <a:pt x="32169" y="1000760"/>
                </a:lnTo>
                <a:lnTo>
                  <a:pt x="27571" y="993140"/>
                </a:lnTo>
                <a:lnTo>
                  <a:pt x="57772" y="993140"/>
                </a:lnTo>
                <a:lnTo>
                  <a:pt x="63017" y="999490"/>
                </a:lnTo>
                <a:lnTo>
                  <a:pt x="62623" y="999490"/>
                </a:lnTo>
                <a:lnTo>
                  <a:pt x="68173" y="1005840"/>
                </a:lnTo>
                <a:lnTo>
                  <a:pt x="67767" y="1005840"/>
                </a:lnTo>
                <a:lnTo>
                  <a:pt x="73621" y="1010920"/>
                </a:lnTo>
                <a:lnTo>
                  <a:pt x="73190" y="1010920"/>
                </a:lnTo>
                <a:lnTo>
                  <a:pt x="79324" y="1017270"/>
                </a:lnTo>
                <a:lnTo>
                  <a:pt x="80159" y="1017270"/>
                </a:lnTo>
                <a:lnTo>
                  <a:pt x="85280" y="1022350"/>
                </a:lnTo>
                <a:lnTo>
                  <a:pt x="86480" y="1022350"/>
                </a:lnTo>
                <a:lnTo>
                  <a:pt x="91490" y="1026160"/>
                </a:lnTo>
                <a:lnTo>
                  <a:pt x="91008" y="1026160"/>
                </a:lnTo>
                <a:lnTo>
                  <a:pt x="97929" y="1031240"/>
                </a:lnTo>
                <a:lnTo>
                  <a:pt x="97421" y="1031240"/>
                </a:lnTo>
                <a:lnTo>
                  <a:pt x="104584" y="1035050"/>
                </a:lnTo>
                <a:lnTo>
                  <a:pt x="104063" y="1035050"/>
                </a:lnTo>
                <a:lnTo>
                  <a:pt x="111455" y="1040130"/>
                </a:lnTo>
                <a:lnTo>
                  <a:pt x="113457" y="1040130"/>
                </a:lnTo>
                <a:lnTo>
                  <a:pt x="118529" y="1042670"/>
                </a:lnTo>
                <a:lnTo>
                  <a:pt x="117982" y="1042670"/>
                </a:lnTo>
                <a:lnTo>
                  <a:pt x="125806" y="1046480"/>
                </a:lnTo>
                <a:lnTo>
                  <a:pt x="125222" y="1046480"/>
                </a:lnTo>
                <a:lnTo>
                  <a:pt x="133248" y="1049020"/>
                </a:lnTo>
                <a:lnTo>
                  <a:pt x="132664" y="1049020"/>
                </a:lnTo>
                <a:lnTo>
                  <a:pt x="140868" y="1051560"/>
                </a:lnTo>
                <a:lnTo>
                  <a:pt x="140271" y="1051560"/>
                </a:lnTo>
                <a:lnTo>
                  <a:pt x="148653" y="1054100"/>
                </a:lnTo>
                <a:lnTo>
                  <a:pt x="148031" y="1054100"/>
                </a:lnTo>
                <a:lnTo>
                  <a:pt x="156578" y="1055370"/>
                </a:lnTo>
                <a:lnTo>
                  <a:pt x="155956" y="1055370"/>
                </a:lnTo>
                <a:lnTo>
                  <a:pt x="164655" y="1057910"/>
                </a:lnTo>
                <a:lnTo>
                  <a:pt x="172224" y="1057910"/>
                </a:lnTo>
                <a:lnTo>
                  <a:pt x="181190" y="1059180"/>
                </a:lnTo>
                <a:lnTo>
                  <a:pt x="2170607" y="1059180"/>
                </a:lnTo>
                <a:lnTo>
                  <a:pt x="2165680" y="1061720"/>
                </a:lnTo>
                <a:lnTo>
                  <a:pt x="2157514" y="1065530"/>
                </a:lnTo>
                <a:lnTo>
                  <a:pt x="2149132" y="1069340"/>
                </a:lnTo>
                <a:close/>
              </a:path>
              <a:path w="2436736" h="1084580">
                <a:moveTo>
                  <a:pt x="2219939" y="1017270"/>
                </a:moveTo>
                <a:lnTo>
                  <a:pt x="2185149" y="1017270"/>
                </a:lnTo>
                <a:lnTo>
                  <a:pt x="2191283" y="1010920"/>
                </a:lnTo>
                <a:lnTo>
                  <a:pt x="2190851" y="1010920"/>
                </a:lnTo>
                <a:lnTo>
                  <a:pt x="2196706" y="1005840"/>
                </a:lnTo>
                <a:lnTo>
                  <a:pt x="2196299" y="1005840"/>
                </a:lnTo>
                <a:lnTo>
                  <a:pt x="2201849" y="999490"/>
                </a:lnTo>
                <a:lnTo>
                  <a:pt x="2201456" y="999490"/>
                </a:lnTo>
                <a:lnTo>
                  <a:pt x="2206701" y="993140"/>
                </a:lnTo>
                <a:lnTo>
                  <a:pt x="2236901" y="993140"/>
                </a:lnTo>
                <a:lnTo>
                  <a:pt x="2232304" y="1000760"/>
                </a:lnTo>
                <a:lnTo>
                  <a:pt x="2231961" y="1000760"/>
                </a:lnTo>
                <a:lnTo>
                  <a:pt x="2227046" y="1008380"/>
                </a:lnTo>
                <a:lnTo>
                  <a:pt x="2221052" y="1016000"/>
                </a:lnTo>
                <a:lnTo>
                  <a:pt x="2219939" y="1017270"/>
                </a:lnTo>
                <a:close/>
              </a:path>
              <a:path w="2436736" h="1084580">
                <a:moveTo>
                  <a:pt x="80159" y="1017270"/>
                </a:moveTo>
                <a:lnTo>
                  <a:pt x="79324" y="1017270"/>
                </a:lnTo>
                <a:lnTo>
                  <a:pt x="78879" y="1016000"/>
                </a:lnTo>
                <a:lnTo>
                  <a:pt x="80159" y="1017270"/>
                </a:lnTo>
                <a:close/>
              </a:path>
              <a:path w="2436736" h="1084580">
                <a:moveTo>
                  <a:pt x="2215489" y="1022350"/>
                </a:moveTo>
                <a:lnTo>
                  <a:pt x="2179192" y="1022350"/>
                </a:lnTo>
                <a:lnTo>
                  <a:pt x="2185593" y="1016000"/>
                </a:lnTo>
                <a:lnTo>
                  <a:pt x="2185149" y="1017270"/>
                </a:lnTo>
                <a:lnTo>
                  <a:pt x="2219939" y="1017270"/>
                </a:lnTo>
                <a:lnTo>
                  <a:pt x="2215489" y="1022350"/>
                </a:lnTo>
                <a:close/>
              </a:path>
              <a:path w="2436736" h="1084580">
                <a:moveTo>
                  <a:pt x="86480" y="1022350"/>
                </a:moveTo>
                <a:lnTo>
                  <a:pt x="85280" y="1022350"/>
                </a:lnTo>
                <a:lnTo>
                  <a:pt x="84810" y="1021080"/>
                </a:lnTo>
                <a:lnTo>
                  <a:pt x="86480" y="1022350"/>
                </a:lnTo>
                <a:close/>
              </a:path>
              <a:path w="2436736" h="1084580">
                <a:moveTo>
                  <a:pt x="2197099" y="1040130"/>
                </a:moveTo>
                <a:lnTo>
                  <a:pt x="2153018" y="1040130"/>
                </a:lnTo>
                <a:lnTo>
                  <a:pt x="2160409" y="1035050"/>
                </a:lnTo>
                <a:lnTo>
                  <a:pt x="2159889" y="1035050"/>
                </a:lnTo>
                <a:lnTo>
                  <a:pt x="2167051" y="1031240"/>
                </a:lnTo>
                <a:lnTo>
                  <a:pt x="2166543" y="1031240"/>
                </a:lnTo>
                <a:lnTo>
                  <a:pt x="2173478" y="1026160"/>
                </a:lnTo>
                <a:lnTo>
                  <a:pt x="2172982" y="1026160"/>
                </a:lnTo>
                <a:lnTo>
                  <a:pt x="2179662" y="1021080"/>
                </a:lnTo>
                <a:lnTo>
                  <a:pt x="2179192" y="1022350"/>
                </a:lnTo>
                <a:lnTo>
                  <a:pt x="2215489" y="1022350"/>
                </a:lnTo>
                <a:lnTo>
                  <a:pt x="2209241" y="1028700"/>
                </a:lnTo>
                <a:lnTo>
                  <a:pt x="2208809" y="1028700"/>
                </a:lnTo>
                <a:lnTo>
                  <a:pt x="2202230" y="1035050"/>
                </a:lnTo>
                <a:lnTo>
                  <a:pt x="2197099" y="1040130"/>
                </a:lnTo>
                <a:close/>
              </a:path>
              <a:path w="2436736" h="1084580">
                <a:moveTo>
                  <a:pt x="113457" y="1040130"/>
                </a:moveTo>
                <a:lnTo>
                  <a:pt x="111455" y="1040130"/>
                </a:lnTo>
                <a:lnTo>
                  <a:pt x="110921" y="1038860"/>
                </a:lnTo>
                <a:lnTo>
                  <a:pt x="113457" y="1040130"/>
                </a:lnTo>
                <a:close/>
              </a:path>
              <a:path w="2436736" h="1084580">
                <a:moveTo>
                  <a:pt x="2170607" y="1059180"/>
                </a:moveTo>
                <a:lnTo>
                  <a:pt x="2083282" y="1059180"/>
                </a:lnTo>
                <a:lnTo>
                  <a:pt x="2092248" y="1057910"/>
                </a:lnTo>
                <a:lnTo>
                  <a:pt x="2099817" y="1057910"/>
                </a:lnTo>
                <a:lnTo>
                  <a:pt x="2108517" y="1055370"/>
                </a:lnTo>
                <a:lnTo>
                  <a:pt x="2107895" y="1055370"/>
                </a:lnTo>
                <a:lnTo>
                  <a:pt x="2116442" y="1054100"/>
                </a:lnTo>
                <a:lnTo>
                  <a:pt x="2115832" y="1054100"/>
                </a:lnTo>
                <a:lnTo>
                  <a:pt x="2124202" y="1051560"/>
                </a:lnTo>
                <a:lnTo>
                  <a:pt x="2123605" y="1051560"/>
                </a:lnTo>
                <a:lnTo>
                  <a:pt x="2131809" y="1049020"/>
                </a:lnTo>
                <a:lnTo>
                  <a:pt x="2131225" y="1049020"/>
                </a:lnTo>
                <a:lnTo>
                  <a:pt x="2139251" y="1046480"/>
                </a:lnTo>
                <a:lnTo>
                  <a:pt x="2138667" y="1046480"/>
                </a:lnTo>
                <a:lnTo>
                  <a:pt x="2146503" y="1042670"/>
                </a:lnTo>
                <a:lnTo>
                  <a:pt x="2145944" y="1042670"/>
                </a:lnTo>
                <a:lnTo>
                  <a:pt x="2153551" y="1038860"/>
                </a:lnTo>
                <a:lnTo>
                  <a:pt x="2153018" y="1040130"/>
                </a:lnTo>
                <a:lnTo>
                  <a:pt x="2197099" y="1040130"/>
                </a:lnTo>
                <a:lnTo>
                  <a:pt x="2195817" y="1041400"/>
                </a:lnTo>
                <a:lnTo>
                  <a:pt x="2188679" y="1046480"/>
                </a:lnTo>
                <a:lnTo>
                  <a:pt x="2180767" y="1052830"/>
                </a:lnTo>
                <a:lnTo>
                  <a:pt x="2173071" y="1057910"/>
                </a:lnTo>
                <a:lnTo>
                  <a:pt x="2170607" y="1059180"/>
                </a:lnTo>
                <a:close/>
              </a:path>
              <a:path w="2436736" h="1084580">
                <a:moveTo>
                  <a:pt x="172859" y="1057910"/>
                </a:moveTo>
                <a:lnTo>
                  <a:pt x="164655" y="1057910"/>
                </a:lnTo>
                <a:lnTo>
                  <a:pt x="164020" y="1056640"/>
                </a:lnTo>
                <a:lnTo>
                  <a:pt x="172859" y="1057910"/>
                </a:lnTo>
                <a:close/>
              </a:path>
              <a:path w="2436736" h="1084580">
                <a:moveTo>
                  <a:pt x="2099817" y="1057910"/>
                </a:moveTo>
                <a:lnTo>
                  <a:pt x="2091613" y="1057910"/>
                </a:lnTo>
                <a:lnTo>
                  <a:pt x="2100453" y="1056640"/>
                </a:lnTo>
                <a:lnTo>
                  <a:pt x="2099817" y="1057910"/>
                </a:lnTo>
                <a:close/>
              </a:path>
              <a:path w="2436736" h="1084580">
                <a:moveTo>
                  <a:pt x="2140546" y="1073150"/>
                </a:moveTo>
                <a:lnTo>
                  <a:pt x="123926" y="1073150"/>
                </a:lnTo>
                <a:lnTo>
                  <a:pt x="115912" y="1069340"/>
                </a:lnTo>
                <a:lnTo>
                  <a:pt x="2148560" y="1069340"/>
                </a:lnTo>
                <a:lnTo>
                  <a:pt x="2140546" y="1073150"/>
                </a:lnTo>
                <a:close/>
              </a:path>
              <a:path w="2436736" h="1084580">
                <a:moveTo>
                  <a:pt x="2113610" y="1080770"/>
                </a:moveTo>
                <a:lnTo>
                  <a:pt x="150863" y="1080770"/>
                </a:lnTo>
                <a:lnTo>
                  <a:pt x="141706" y="1078230"/>
                </a:lnTo>
                <a:lnTo>
                  <a:pt x="133324" y="1075690"/>
                </a:lnTo>
                <a:lnTo>
                  <a:pt x="124523" y="1073150"/>
                </a:lnTo>
                <a:lnTo>
                  <a:pt x="2139950" y="1073150"/>
                </a:lnTo>
                <a:lnTo>
                  <a:pt x="2131148" y="1075690"/>
                </a:lnTo>
                <a:lnTo>
                  <a:pt x="2122766" y="1078230"/>
                </a:lnTo>
                <a:lnTo>
                  <a:pt x="2113610" y="1080770"/>
                </a:lnTo>
                <a:close/>
              </a:path>
              <a:path w="2436736" h="1084580">
                <a:moveTo>
                  <a:pt x="2094814" y="1083310"/>
                </a:moveTo>
                <a:lnTo>
                  <a:pt x="169659" y="1083310"/>
                </a:lnTo>
                <a:lnTo>
                  <a:pt x="160185" y="1082040"/>
                </a:lnTo>
                <a:lnTo>
                  <a:pt x="151485" y="1080770"/>
                </a:lnTo>
                <a:lnTo>
                  <a:pt x="2112987" y="1080770"/>
                </a:lnTo>
                <a:lnTo>
                  <a:pt x="2104288" y="1082040"/>
                </a:lnTo>
                <a:lnTo>
                  <a:pt x="2094814" y="1083310"/>
                </a:lnTo>
                <a:close/>
              </a:path>
              <a:path w="2436736" h="1084580">
                <a:moveTo>
                  <a:pt x="2084565" y="1084580"/>
                </a:moveTo>
                <a:lnTo>
                  <a:pt x="179908" y="1084580"/>
                </a:lnTo>
                <a:lnTo>
                  <a:pt x="170294" y="1083310"/>
                </a:lnTo>
                <a:lnTo>
                  <a:pt x="2094179" y="1083310"/>
                </a:lnTo>
                <a:lnTo>
                  <a:pt x="2084565" y="108458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24" name="object 24"/>
          <p:cNvSpPr/>
          <p:nvPr/>
        </p:nvSpPr>
        <p:spPr>
          <a:xfrm>
            <a:off x="1405658" y="3344849"/>
            <a:ext cx="2130677" cy="1285170"/>
          </a:xfrm>
          <a:custGeom>
            <a:avLst/>
            <a:gdLst/>
            <a:ahLst/>
            <a:cxnLst/>
            <a:rect l="l" t="t" r="r" b="b"/>
            <a:pathLst>
              <a:path w="2016252" h="1216152">
                <a:moveTo>
                  <a:pt x="1912620" y="1216152"/>
                </a:moveTo>
                <a:lnTo>
                  <a:pt x="1176528" y="1043939"/>
                </a:lnTo>
                <a:lnTo>
                  <a:pt x="173736" y="1043939"/>
                </a:lnTo>
                <a:lnTo>
                  <a:pt x="159043" y="1043313"/>
                </a:lnTo>
                <a:lnTo>
                  <a:pt x="117181" y="1034455"/>
                </a:lnTo>
                <a:lnTo>
                  <a:pt x="79684" y="1016164"/>
                </a:lnTo>
                <a:lnTo>
                  <a:pt x="47888" y="989768"/>
                </a:lnTo>
                <a:lnTo>
                  <a:pt x="23133" y="956601"/>
                </a:lnTo>
                <a:lnTo>
                  <a:pt x="6756" y="917991"/>
                </a:lnTo>
                <a:lnTo>
                  <a:pt x="95" y="875270"/>
                </a:lnTo>
                <a:lnTo>
                  <a:pt x="0" y="173735"/>
                </a:lnTo>
                <a:lnTo>
                  <a:pt x="616" y="159011"/>
                </a:lnTo>
                <a:lnTo>
                  <a:pt x="9439" y="117075"/>
                </a:lnTo>
                <a:lnTo>
                  <a:pt x="27687" y="79537"/>
                </a:lnTo>
                <a:lnTo>
                  <a:pt x="54022" y="47732"/>
                </a:lnTo>
                <a:lnTo>
                  <a:pt x="87109" y="22995"/>
                </a:lnTo>
                <a:lnTo>
                  <a:pt x="125612" y="6664"/>
                </a:lnTo>
                <a:lnTo>
                  <a:pt x="168196" y="72"/>
                </a:lnTo>
                <a:lnTo>
                  <a:pt x="1842516" y="0"/>
                </a:lnTo>
                <a:lnTo>
                  <a:pt x="1857199" y="577"/>
                </a:lnTo>
                <a:lnTo>
                  <a:pt x="1899040" y="9308"/>
                </a:lnTo>
                <a:lnTo>
                  <a:pt x="1936524" y="27502"/>
                </a:lnTo>
                <a:lnTo>
                  <a:pt x="1968315" y="53822"/>
                </a:lnTo>
                <a:lnTo>
                  <a:pt x="1993076" y="86932"/>
                </a:lnTo>
                <a:lnTo>
                  <a:pt x="2009471" y="125497"/>
                </a:lnTo>
                <a:lnTo>
                  <a:pt x="2016164" y="168181"/>
                </a:lnTo>
                <a:lnTo>
                  <a:pt x="2016252" y="870203"/>
                </a:lnTo>
                <a:lnTo>
                  <a:pt x="2015633" y="884899"/>
                </a:lnTo>
                <a:lnTo>
                  <a:pt x="2006784" y="926774"/>
                </a:lnTo>
                <a:lnTo>
                  <a:pt x="1988484" y="964287"/>
                </a:lnTo>
                <a:lnTo>
                  <a:pt x="1962078" y="996094"/>
                </a:lnTo>
                <a:lnTo>
                  <a:pt x="1928908" y="1020854"/>
                </a:lnTo>
                <a:lnTo>
                  <a:pt x="1890316" y="1037224"/>
                </a:lnTo>
                <a:lnTo>
                  <a:pt x="1847645" y="1043861"/>
                </a:lnTo>
                <a:lnTo>
                  <a:pt x="1679448" y="1043939"/>
                </a:lnTo>
                <a:lnTo>
                  <a:pt x="1912620" y="121615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25" name="object 25"/>
          <p:cNvSpPr/>
          <p:nvPr/>
        </p:nvSpPr>
        <p:spPr>
          <a:xfrm>
            <a:off x="1392250" y="3331159"/>
            <a:ext cx="2157478" cy="1312548"/>
          </a:xfrm>
          <a:custGeom>
            <a:avLst/>
            <a:gdLst/>
            <a:ahLst/>
            <a:cxnLst/>
            <a:rect l="l" t="t" r="r" b="b"/>
            <a:pathLst>
              <a:path w="2041613" h="1242059">
                <a:moveTo>
                  <a:pt x="1927301" y="13969"/>
                </a:moveTo>
                <a:lnTo>
                  <a:pt x="114312" y="13969"/>
                </a:lnTo>
                <a:lnTo>
                  <a:pt x="122212" y="11429"/>
                </a:lnTo>
                <a:lnTo>
                  <a:pt x="130886" y="7619"/>
                </a:lnTo>
                <a:lnTo>
                  <a:pt x="139750" y="5079"/>
                </a:lnTo>
                <a:lnTo>
                  <a:pt x="148780" y="3809"/>
                </a:lnTo>
                <a:lnTo>
                  <a:pt x="149402" y="2539"/>
                </a:lnTo>
                <a:lnTo>
                  <a:pt x="157975" y="1269"/>
                </a:lnTo>
                <a:lnTo>
                  <a:pt x="167309" y="0"/>
                </a:lnTo>
                <a:lnTo>
                  <a:pt x="1874304" y="0"/>
                </a:lnTo>
                <a:lnTo>
                  <a:pt x="1883638" y="1269"/>
                </a:lnTo>
                <a:lnTo>
                  <a:pt x="1892211" y="2539"/>
                </a:lnTo>
                <a:lnTo>
                  <a:pt x="1892833" y="3809"/>
                </a:lnTo>
                <a:lnTo>
                  <a:pt x="1901863" y="5079"/>
                </a:lnTo>
                <a:lnTo>
                  <a:pt x="1910727" y="7619"/>
                </a:lnTo>
                <a:lnTo>
                  <a:pt x="1919401" y="11429"/>
                </a:lnTo>
                <a:lnTo>
                  <a:pt x="1927301" y="13969"/>
                </a:lnTo>
                <a:close/>
              </a:path>
              <a:path w="2041613" h="1242059">
                <a:moveTo>
                  <a:pt x="161810" y="26669"/>
                </a:moveTo>
                <a:lnTo>
                  <a:pt x="90144" y="26669"/>
                </a:lnTo>
                <a:lnTo>
                  <a:pt x="97967" y="21589"/>
                </a:lnTo>
                <a:lnTo>
                  <a:pt x="105473" y="17779"/>
                </a:lnTo>
                <a:lnTo>
                  <a:pt x="113741" y="13969"/>
                </a:lnTo>
                <a:lnTo>
                  <a:pt x="1927872" y="13969"/>
                </a:lnTo>
                <a:lnTo>
                  <a:pt x="1936140" y="17779"/>
                </a:lnTo>
                <a:lnTo>
                  <a:pt x="1943646" y="21589"/>
                </a:lnTo>
                <a:lnTo>
                  <a:pt x="1947557" y="24129"/>
                </a:lnTo>
                <a:lnTo>
                  <a:pt x="187032" y="24129"/>
                </a:lnTo>
                <a:lnTo>
                  <a:pt x="178079" y="25399"/>
                </a:lnTo>
                <a:lnTo>
                  <a:pt x="170522" y="25399"/>
                </a:lnTo>
                <a:lnTo>
                  <a:pt x="161810" y="26669"/>
                </a:lnTo>
                <a:close/>
              </a:path>
              <a:path w="2041613" h="1242059">
                <a:moveTo>
                  <a:pt x="1854911" y="25399"/>
                </a:moveTo>
                <a:lnTo>
                  <a:pt x="186702" y="25399"/>
                </a:lnTo>
                <a:lnTo>
                  <a:pt x="187032" y="24129"/>
                </a:lnTo>
                <a:lnTo>
                  <a:pt x="1854581" y="24129"/>
                </a:lnTo>
                <a:lnTo>
                  <a:pt x="1854911" y="25399"/>
                </a:lnTo>
                <a:close/>
              </a:path>
              <a:path w="2041613" h="1242059">
                <a:moveTo>
                  <a:pt x="1951469" y="26669"/>
                </a:moveTo>
                <a:lnTo>
                  <a:pt x="1879803" y="26669"/>
                </a:lnTo>
                <a:lnTo>
                  <a:pt x="1871103" y="25399"/>
                </a:lnTo>
                <a:lnTo>
                  <a:pt x="1863547" y="25399"/>
                </a:lnTo>
                <a:lnTo>
                  <a:pt x="1854581" y="24129"/>
                </a:lnTo>
                <a:lnTo>
                  <a:pt x="1947557" y="24129"/>
                </a:lnTo>
                <a:lnTo>
                  <a:pt x="1951469" y="26669"/>
                </a:lnTo>
                <a:close/>
              </a:path>
              <a:path w="2041613" h="1242059">
                <a:moveTo>
                  <a:pt x="57251" y="90169"/>
                </a:moveTo>
                <a:lnTo>
                  <a:pt x="57619" y="88899"/>
                </a:lnTo>
                <a:lnTo>
                  <a:pt x="27190" y="88899"/>
                </a:lnTo>
                <a:lnTo>
                  <a:pt x="31724" y="82549"/>
                </a:lnTo>
                <a:lnTo>
                  <a:pt x="54470" y="54609"/>
                </a:lnTo>
                <a:lnTo>
                  <a:pt x="54902" y="53339"/>
                </a:lnTo>
                <a:lnTo>
                  <a:pt x="61391" y="48259"/>
                </a:lnTo>
                <a:lnTo>
                  <a:pt x="68173" y="41909"/>
                </a:lnTo>
                <a:lnTo>
                  <a:pt x="74752" y="36829"/>
                </a:lnTo>
                <a:lnTo>
                  <a:pt x="82054" y="31749"/>
                </a:lnTo>
                <a:lnTo>
                  <a:pt x="82562" y="30479"/>
                </a:lnTo>
                <a:lnTo>
                  <a:pt x="89623" y="26669"/>
                </a:lnTo>
                <a:lnTo>
                  <a:pt x="162445" y="26669"/>
                </a:lnTo>
                <a:lnTo>
                  <a:pt x="153873" y="27939"/>
                </a:lnTo>
                <a:lnTo>
                  <a:pt x="154495" y="27939"/>
                </a:lnTo>
                <a:lnTo>
                  <a:pt x="150285" y="29209"/>
                </a:lnTo>
                <a:lnTo>
                  <a:pt x="146685" y="29209"/>
                </a:lnTo>
                <a:lnTo>
                  <a:pt x="138430" y="31749"/>
                </a:lnTo>
                <a:lnTo>
                  <a:pt x="139026" y="31749"/>
                </a:lnTo>
                <a:lnTo>
                  <a:pt x="130949" y="34289"/>
                </a:lnTo>
                <a:lnTo>
                  <a:pt x="131533" y="34289"/>
                </a:lnTo>
                <a:lnTo>
                  <a:pt x="126267" y="36829"/>
                </a:lnTo>
                <a:lnTo>
                  <a:pt x="124206" y="36829"/>
                </a:lnTo>
                <a:lnTo>
                  <a:pt x="116497" y="40639"/>
                </a:lnTo>
                <a:lnTo>
                  <a:pt x="117055" y="40639"/>
                </a:lnTo>
                <a:lnTo>
                  <a:pt x="109550" y="44449"/>
                </a:lnTo>
                <a:lnTo>
                  <a:pt x="110096" y="44449"/>
                </a:lnTo>
                <a:lnTo>
                  <a:pt x="102806" y="48259"/>
                </a:lnTo>
                <a:lnTo>
                  <a:pt x="103327" y="48259"/>
                </a:lnTo>
                <a:lnTo>
                  <a:pt x="96266" y="52069"/>
                </a:lnTo>
                <a:lnTo>
                  <a:pt x="96774" y="52069"/>
                </a:lnTo>
                <a:lnTo>
                  <a:pt x="89954" y="57149"/>
                </a:lnTo>
                <a:lnTo>
                  <a:pt x="90436" y="57149"/>
                </a:lnTo>
                <a:lnTo>
                  <a:pt x="85512" y="60959"/>
                </a:lnTo>
                <a:lnTo>
                  <a:pt x="84340" y="60959"/>
                </a:lnTo>
                <a:lnTo>
                  <a:pt x="79281" y="66039"/>
                </a:lnTo>
                <a:lnTo>
                  <a:pt x="78473" y="66039"/>
                </a:lnTo>
                <a:lnTo>
                  <a:pt x="72428" y="72389"/>
                </a:lnTo>
                <a:lnTo>
                  <a:pt x="72859" y="72389"/>
                </a:lnTo>
                <a:lnTo>
                  <a:pt x="67094" y="77469"/>
                </a:lnTo>
                <a:lnTo>
                  <a:pt x="67500" y="77469"/>
                </a:lnTo>
                <a:lnTo>
                  <a:pt x="62026" y="83819"/>
                </a:lnTo>
                <a:lnTo>
                  <a:pt x="62420" y="83819"/>
                </a:lnTo>
                <a:lnTo>
                  <a:pt x="57251" y="90169"/>
                </a:lnTo>
                <a:close/>
              </a:path>
              <a:path w="2041613" h="1242059">
                <a:moveTo>
                  <a:pt x="1895538" y="30479"/>
                </a:moveTo>
                <a:lnTo>
                  <a:pt x="1887118" y="27939"/>
                </a:lnTo>
                <a:lnTo>
                  <a:pt x="1887740" y="27939"/>
                </a:lnTo>
                <a:lnTo>
                  <a:pt x="1879180" y="26669"/>
                </a:lnTo>
                <a:lnTo>
                  <a:pt x="1951989" y="26669"/>
                </a:lnTo>
                <a:lnTo>
                  <a:pt x="1956697" y="29209"/>
                </a:lnTo>
                <a:lnTo>
                  <a:pt x="1894928" y="29209"/>
                </a:lnTo>
                <a:lnTo>
                  <a:pt x="1895538" y="30479"/>
                </a:lnTo>
                <a:close/>
              </a:path>
              <a:path w="2041613" h="1242059">
                <a:moveTo>
                  <a:pt x="146075" y="30479"/>
                </a:moveTo>
                <a:lnTo>
                  <a:pt x="146685" y="29209"/>
                </a:lnTo>
                <a:lnTo>
                  <a:pt x="150285" y="29209"/>
                </a:lnTo>
                <a:lnTo>
                  <a:pt x="146075" y="30479"/>
                </a:lnTo>
                <a:close/>
              </a:path>
              <a:path w="2041613" h="1242059">
                <a:moveTo>
                  <a:pt x="1917979" y="38099"/>
                </a:moveTo>
                <a:lnTo>
                  <a:pt x="1910080" y="34289"/>
                </a:lnTo>
                <a:lnTo>
                  <a:pt x="1910664" y="34289"/>
                </a:lnTo>
                <a:lnTo>
                  <a:pt x="1902587" y="31749"/>
                </a:lnTo>
                <a:lnTo>
                  <a:pt x="1903183" y="31749"/>
                </a:lnTo>
                <a:lnTo>
                  <a:pt x="1894928" y="29209"/>
                </a:lnTo>
                <a:lnTo>
                  <a:pt x="1956697" y="29209"/>
                </a:lnTo>
                <a:lnTo>
                  <a:pt x="1959051" y="30479"/>
                </a:lnTo>
                <a:lnTo>
                  <a:pt x="1959559" y="31749"/>
                </a:lnTo>
                <a:lnTo>
                  <a:pt x="1966874" y="36829"/>
                </a:lnTo>
                <a:lnTo>
                  <a:pt x="1917407" y="36829"/>
                </a:lnTo>
                <a:lnTo>
                  <a:pt x="1917979" y="38099"/>
                </a:lnTo>
                <a:close/>
              </a:path>
              <a:path w="2041613" h="1242059">
                <a:moveTo>
                  <a:pt x="123634" y="38099"/>
                </a:moveTo>
                <a:lnTo>
                  <a:pt x="124206" y="36829"/>
                </a:lnTo>
                <a:lnTo>
                  <a:pt x="126267" y="36829"/>
                </a:lnTo>
                <a:lnTo>
                  <a:pt x="123634" y="38099"/>
                </a:lnTo>
                <a:close/>
              </a:path>
              <a:path w="2041613" h="1242059">
                <a:moveTo>
                  <a:pt x="1957743" y="62229"/>
                </a:moveTo>
                <a:lnTo>
                  <a:pt x="1951177" y="57149"/>
                </a:lnTo>
                <a:lnTo>
                  <a:pt x="1951659" y="57149"/>
                </a:lnTo>
                <a:lnTo>
                  <a:pt x="1944839" y="52069"/>
                </a:lnTo>
                <a:lnTo>
                  <a:pt x="1945347" y="52069"/>
                </a:lnTo>
                <a:lnTo>
                  <a:pt x="1938286" y="48259"/>
                </a:lnTo>
                <a:lnTo>
                  <a:pt x="1938807" y="48259"/>
                </a:lnTo>
                <a:lnTo>
                  <a:pt x="1931517" y="44449"/>
                </a:lnTo>
                <a:lnTo>
                  <a:pt x="1932063" y="44449"/>
                </a:lnTo>
                <a:lnTo>
                  <a:pt x="1924558" y="40639"/>
                </a:lnTo>
                <a:lnTo>
                  <a:pt x="1925116" y="40639"/>
                </a:lnTo>
                <a:lnTo>
                  <a:pt x="1917407" y="36829"/>
                </a:lnTo>
                <a:lnTo>
                  <a:pt x="1966874" y="36829"/>
                </a:lnTo>
                <a:lnTo>
                  <a:pt x="1973440" y="41909"/>
                </a:lnTo>
                <a:lnTo>
                  <a:pt x="1980679" y="48259"/>
                </a:lnTo>
                <a:lnTo>
                  <a:pt x="1986711" y="53339"/>
                </a:lnTo>
                <a:lnTo>
                  <a:pt x="1987143" y="54609"/>
                </a:lnTo>
                <a:lnTo>
                  <a:pt x="1993315" y="60959"/>
                </a:lnTo>
                <a:lnTo>
                  <a:pt x="1957285" y="60959"/>
                </a:lnTo>
                <a:lnTo>
                  <a:pt x="1957743" y="62229"/>
                </a:lnTo>
                <a:close/>
              </a:path>
              <a:path w="2041613" h="1242059">
                <a:moveTo>
                  <a:pt x="83870" y="62229"/>
                </a:moveTo>
                <a:lnTo>
                  <a:pt x="84340" y="60959"/>
                </a:lnTo>
                <a:lnTo>
                  <a:pt x="85512" y="60959"/>
                </a:lnTo>
                <a:lnTo>
                  <a:pt x="83870" y="62229"/>
                </a:lnTo>
                <a:close/>
              </a:path>
              <a:path w="2041613" h="1242059">
                <a:moveTo>
                  <a:pt x="1963597" y="67309"/>
                </a:moveTo>
                <a:lnTo>
                  <a:pt x="1957285" y="60959"/>
                </a:lnTo>
                <a:lnTo>
                  <a:pt x="1993315" y="60959"/>
                </a:lnTo>
                <a:lnTo>
                  <a:pt x="1997694" y="66039"/>
                </a:lnTo>
                <a:lnTo>
                  <a:pt x="1963140" y="66039"/>
                </a:lnTo>
                <a:lnTo>
                  <a:pt x="1963597" y="67309"/>
                </a:lnTo>
                <a:close/>
              </a:path>
              <a:path w="2041613" h="1242059">
                <a:moveTo>
                  <a:pt x="78016" y="67309"/>
                </a:moveTo>
                <a:lnTo>
                  <a:pt x="78473" y="66039"/>
                </a:lnTo>
                <a:lnTo>
                  <a:pt x="79281" y="66039"/>
                </a:lnTo>
                <a:lnTo>
                  <a:pt x="78016" y="67309"/>
                </a:lnTo>
                <a:close/>
              </a:path>
              <a:path w="2041613" h="1242059">
                <a:moveTo>
                  <a:pt x="1984362" y="90169"/>
                </a:moveTo>
                <a:lnTo>
                  <a:pt x="1979193" y="83819"/>
                </a:lnTo>
                <a:lnTo>
                  <a:pt x="1979587" y="83819"/>
                </a:lnTo>
                <a:lnTo>
                  <a:pt x="1974113" y="77469"/>
                </a:lnTo>
                <a:lnTo>
                  <a:pt x="1974519" y="77469"/>
                </a:lnTo>
                <a:lnTo>
                  <a:pt x="1968766" y="72389"/>
                </a:lnTo>
                <a:lnTo>
                  <a:pt x="1969185" y="72389"/>
                </a:lnTo>
                <a:lnTo>
                  <a:pt x="1963140" y="66039"/>
                </a:lnTo>
                <a:lnTo>
                  <a:pt x="1997694" y="66039"/>
                </a:lnTo>
                <a:lnTo>
                  <a:pt x="2004339" y="73659"/>
                </a:lnTo>
                <a:lnTo>
                  <a:pt x="2009546" y="81279"/>
                </a:lnTo>
                <a:lnTo>
                  <a:pt x="2009889" y="82549"/>
                </a:lnTo>
                <a:lnTo>
                  <a:pt x="2014423" y="88899"/>
                </a:lnTo>
                <a:lnTo>
                  <a:pt x="1983994" y="88899"/>
                </a:lnTo>
                <a:lnTo>
                  <a:pt x="1984362" y="90169"/>
                </a:lnTo>
                <a:close/>
              </a:path>
              <a:path w="2041613" h="1242059">
                <a:moveTo>
                  <a:pt x="57619" y="979169"/>
                </a:moveTo>
                <a:lnTo>
                  <a:pt x="26873" y="979169"/>
                </a:lnTo>
                <a:lnTo>
                  <a:pt x="22390" y="970279"/>
                </a:lnTo>
                <a:lnTo>
                  <a:pt x="18554" y="963929"/>
                </a:lnTo>
                <a:lnTo>
                  <a:pt x="14795" y="955039"/>
                </a:lnTo>
                <a:lnTo>
                  <a:pt x="14554" y="955039"/>
                </a:lnTo>
                <a:lnTo>
                  <a:pt x="11442" y="946150"/>
                </a:lnTo>
                <a:lnTo>
                  <a:pt x="8483" y="938529"/>
                </a:lnTo>
                <a:lnTo>
                  <a:pt x="5956" y="929639"/>
                </a:lnTo>
                <a:lnTo>
                  <a:pt x="3860" y="919479"/>
                </a:lnTo>
                <a:lnTo>
                  <a:pt x="2095" y="910589"/>
                </a:lnTo>
                <a:lnTo>
                  <a:pt x="990" y="901700"/>
                </a:lnTo>
                <a:lnTo>
                  <a:pt x="927" y="900429"/>
                </a:lnTo>
                <a:lnTo>
                  <a:pt x="254" y="891539"/>
                </a:lnTo>
                <a:lnTo>
                  <a:pt x="0" y="882650"/>
                </a:lnTo>
                <a:lnTo>
                  <a:pt x="0" y="185419"/>
                </a:lnTo>
                <a:lnTo>
                  <a:pt x="228" y="176529"/>
                </a:lnTo>
                <a:lnTo>
                  <a:pt x="927" y="167639"/>
                </a:lnTo>
                <a:lnTo>
                  <a:pt x="990" y="166369"/>
                </a:lnTo>
                <a:lnTo>
                  <a:pt x="2095" y="157479"/>
                </a:lnTo>
                <a:lnTo>
                  <a:pt x="3733" y="148589"/>
                </a:lnTo>
                <a:lnTo>
                  <a:pt x="5956" y="139699"/>
                </a:lnTo>
                <a:lnTo>
                  <a:pt x="8483" y="130809"/>
                </a:lnTo>
                <a:lnTo>
                  <a:pt x="11226" y="121919"/>
                </a:lnTo>
                <a:lnTo>
                  <a:pt x="14554" y="114299"/>
                </a:lnTo>
                <a:lnTo>
                  <a:pt x="14795" y="113029"/>
                </a:lnTo>
                <a:lnTo>
                  <a:pt x="18554" y="105409"/>
                </a:lnTo>
                <a:lnTo>
                  <a:pt x="22682" y="96519"/>
                </a:lnTo>
                <a:lnTo>
                  <a:pt x="26873" y="88899"/>
                </a:lnTo>
                <a:lnTo>
                  <a:pt x="57619" y="88899"/>
                </a:lnTo>
                <a:lnTo>
                  <a:pt x="53577" y="95249"/>
                </a:lnTo>
                <a:lnTo>
                  <a:pt x="53111" y="95249"/>
                </a:lnTo>
                <a:lnTo>
                  <a:pt x="49333" y="101599"/>
                </a:lnTo>
                <a:lnTo>
                  <a:pt x="48895" y="101599"/>
                </a:lnTo>
                <a:lnTo>
                  <a:pt x="44704" y="109219"/>
                </a:lnTo>
                <a:lnTo>
                  <a:pt x="44996" y="109219"/>
                </a:lnTo>
                <a:lnTo>
                  <a:pt x="41799" y="115569"/>
                </a:lnTo>
                <a:lnTo>
                  <a:pt x="41427" y="115569"/>
                </a:lnTo>
                <a:lnTo>
                  <a:pt x="37947" y="123189"/>
                </a:lnTo>
                <a:lnTo>
                  <a:pt x="38188" y="123189"/>
                </a:lnTo>
                <a:lnTo>
                  <a:pt x="35064" y="130809"/>
                </a:lnTo>
                <a:lnTo>
                  <a:pt x="35280" y="130809"/>
                </a:lnTo>
                <a:lnTo>
                  <a:pt x="32550" y="138429"/>
                </a:lnTo>
                <a:lnTo>
                  <a:pt x="32740" y="138429"/>
                </a:lnTo>
                <a:lnTo>
                  <a:pt x="30391" y="146049"/>
                </a:lnTo>
                <a:lnTo>
                  <a:pt x="30543" y="146049"/>
                </a:lnTo>
                <a:lnTo>
                  <a:pt x="28600" y="153669"/>
                </a:lnTo>
                <a:lnTo>
                  <a:pt x="27203" y="161289"/>
                </a:lnTo>
                <a:lnTo>
                  <a:pt x="26347" y="168909"/>
                </a:lnTo>
                <a:lnTo>
                  <a:pt x="25684" y="176529"/>
                </a:lnTo>
                <a:lnTo>
                  <a:pt x="25615" y="177799"/>
                </a:lnTo>
                <a:lnTo>
                  <a:pt x="25400" y="186689"/>
                </a:lnTo>
                <a:lnTo>
                  <a:pt x="25387" y="881379"/>
                </a:lnTo>
                <a:lnTo>
                  <a:pt x="25615" y="890269"/>
                </a:lnTo>
                <a:lnTo>
                  <a:pt x="26250" y="899159"/>
                </a:lnTo>
                <a:lnTo>
                  <a:pt x="27305" y="906779"/>
                </a:lnTo>
                <a:lnTo>
                  <a:pt x="28727" y="914400"/>
                </a:lnTo>
                <a:lnTo>
                  <a:pt x="30543" y="923289"/>
                </a:lnTo>
                <a:lnTo>
                  <a:pt x="30726" y="923289"/>
                </a:lnTo>
                <a:lnTo>
                  <a:pt x="32740" y="930909"/>
                </a:lnTo>
                <a:lnTo>
                  <a:pt x="32940" y="930909"/>
                </a:lnTo>
                <a:lnTo>
                  <a:pt x="35280" y="938529"/>
                </a:lnTo>
                <a:lnTo>
                  <a:pt x="35585" y="938529"/>
                </a:lnTo>
                <a:lnTo>
                  <a:pt x="38188" y="944879"/>
                </a:lnTo>
                <a:lnTo>
                  <a:pt x="37947" y="944879"/>
                </a:lnTo>
                <a:lnTo>
                  <a:pt x="41427" y="952500"/>
                </a:lnTo>
                <a:lnTo>
                  <a:pt x="41799" y="952500"/>
                </a:lnTo>
                <a:lnTo>
                  <a:pt x="44996" y="958850"/>
                </a:lnTo>
                <a:lnTo>
                  <a:pt x="44704" y="958850"/>
                </a:lnTo>
                <a:lnTo>
                  <a:pt x="48895" y="966469"/>
                </a:lnTo>
                <a:lnTo>
                  <a:pt x="49333" y="966469"/>
                </a:lnTo>
                <a:lnTo>
                  <a:pt x="53111" y="972819"/>
                </a:lnTo>
                <a:lnTo>
                  <a:pt x="53577" y="972819"/>
                </a:lnTo>
                <a:lnTo>
                  <a:pt x="57619" y="979169"/>
                </a:lnTo>
                <a:close/>
              </a:path>
              <a:path w="2041613" h="1242059">
                <a:moveTo>
                  <a:pt x="1988845" y="96519"/>
                </a:moveTo>
                <a:lnTo>
                  <a:pt x="1983994" y="88899"/>
                </a:lnTo>
                <a:lnTo>
                  <a:pt x="2014740" y="88899"/>
                </a:lnTo>
                <a:lnTo>
                  <a:pt x="2018233" y="95249"/>
                </a:lnTo>
                <a:lnTo>
                  <a:pt x="1988515" y="95249"/>
                </a:lnTo>
                <a:lnTo>
                  <a:pt x="1988845" y="96519"/>
                </a:lnTo>
                <a:close/>
              </a:path>
              <a:path w="2041613" h="1242059">
                <a:moveTo>
                  <a:pt x="52768" y="96519"/>
                </a:moveTo>
                <a:lnTo>
                  <a:pt x="53111" y="95249"/>
                </a:lnTo>
                <a:lnTo>
                  <a:pt x="53577" y="95249"/>
                </a:lnTo>
                <a:lnTo>
                  <a:pt x="52768" y="96519"/>
                </a:lnTo>
                <a:close/>
              </a:path>
              <a:path w="2041613" h="1242059">
                <a:moveTo>
                  <a:pt x="1993036" y="102869"/>
                </a:moveTo>
                <a:lnTo>
                  <a:pt x="1988515" y="95249"/>
                </a:lnTo>
                <a:lnTo>
                  <a:pt x="2018233" y="95249"/>
                </a:lnTo>
                <a:lnTo>
                  <a:pt x="2018931" y="96519"/>
                </a:lnTo>
                <a:lnTo>
                  <a:pt x="2021449" y="101599"/>
                </a:lnTo>
                <a:lnTo>
                  <a:pt x="1992718" y="101599"/>
                </a:lnTo>
                <a:lnTo>
                  <a:pt x="1993036" y="102869"/>
                </a:lnTo>
                <a:close/>
              </a:path>
              <a:path w="2041613" h="1242059">
                <a:moveTo>
                  <a:pt x="48577" y="102869"/>
                </a:moveTo>
                <a:lnTo>
                  <a:pt x="48895" y="101599"/>
                </a:lnTo>
                <a:lnTo>
                  <a:pt x="49333" y="101599"/>
                </a:lnTo>
                <a:lnTo>
                  <a:pt x="48577" y="102869"/>
                </a:lnTo>
                <a:close/>
              </a:path>
              <a:path w="2041613" h="1242059">
                <a:moveTo>
                  <a:pt x="2000453" y="116839"/>
                </a:moveTo>
                <a:lnTo>
                  <a:pt x="1996617" y="109219"/>
                </a:lnTo>
                <a:lnTo>
                  <a:pt x="1996909" y="109219"/>
                </a:lnTo>
                <a:lnTo>
                  <a:pt x="1992718" y="101599"/>
                </a:lnTo>
                <a:lnTo>
                  <a:pt x="2021449" y="101599"/>
                </a:lnTo>
                <a:lnTo>
                  <a:pt x="2023338" y="105409"/>
                </a:lnTo>
                <a:lnTo>
                  <a:pt x="2026818" y="113029"/>
                </a:lnTo>
                <a:lnTo>
                  <a:pt x="2027059" y="114299"/>
                </a:lnTo>
                <a:lnTo>
                  <a:pt x="2027614" y="115569"/>
                </a:lnTo>
                <a:lnTo>
                  <a:pt x="2000186" y="115569"/>
                </a:lnTo>
                <a:lnTo>
                  <a:pt x="2000453" y="116839"/>
                </a:lnTo>
                <a:close/>
              </a:path>
              <a:path w="2041613" h="1242059">
                <a:moveTo>
                  <a:pt x="41160" y="116839"/>
                </a:moveTo>
                <a:lnTo>
                  <a:pt x="41427" y="115569"/>
                </a:lnTo>
                <a:lnTo>
                  <a:pt x="41799" y="115569"/>
                </a:lnTo>
                <a:lnTo>
                  <a:pt x="41160" y="116839"/>
                </a:lnTo>
                <a:close/>
              </a:path>
              <a:path w="2041613" h="1242059">
                <a:moveTo>
                  <a:pt x="2041613" y="882650"/>
                </a:moveTo>
                <a:lnTo>
                  <a:pt x="2016226" y="882650"/>
                </a:lnTo>
                <a:lnTo>
                  <a:pt x="2016193" y="185419"/>
                </a:lnTo>
                <a:lnTo>
                  <a:pt x="2015998" y="177799"/>
                </a:lnTo>
                <a:lnTo>
                  <a:pt x="2015939" y="176529"/>
                </a:lnTo>
                <a:lnTo>
                  <a:pt x="2015363" y="168909"/>
                </a:lnTo>
                <a:lnTo>
                  <a:pt x="2014321" y="161289"/>
                </a:lnTo>
                <a:lnTo>
                  <a:pt x="2012886" y="153669"/>
                </a:lnTo>
                <a:lnTo>
                  <a:pt x="2011070" y="146049"/>
                </a:lnTo>
                <a:lnTo>
                  <a:pt x="2011222" y="146049"/>
                </a:lnTo>
                <a:lnTo>
                  <a:pt x="2008886" y="138429"/>
                </a:lnTo>
                <a:lnTo>
                  <a:pt x="2009063" y="138429"/>
                </a:lnTo>
                <a:lnTo>
                  <a:pt x="2006333" y="130809"/>
                </a:lnTo>
                <a:lnTo>
                  <a:pt x="2006549" y="130809"/>
                </a:lnTo>
                <a:lnTo>
                  <a:pt x="2003425" y="123189"/>
                </a:lnTo>
                <a:lnTo>
                  <a:pt x="2003679" y="123189"/>
                </a:lnTo>
                <a:lnTo>
                  <a:pt x="2000186" y="115569"/>
                </a:lnTo>
                <a:lnTo>
                  <a:pt x="2027614" y="115569"/>
                </a:lnTo>
                <a:lnTo>
                  <a:pt x="2030387" y="121919"/>
                </a:lnTo>
                <a:lnTo>
                  <a:pt x="2040623" y="166369"/>
                </a:lnTo>
                <a:lnTo>
                  <a:pt x="2040686" y="167639"/>
                </a:lnTo>
                <a:lnTo>
                  <a:pt x="2041359" y="176529"/>
                </a:lnTo>
                <a:lnTo>
                  <a:pt x="2041613" y="185419"/>
                </a:lnTo>
                <a:lnTo>
                  <a:pt x="2041613" y="882650"/>
                </a:lnTo>
                <a:close/>
              </a:path>
              <a:path w="2041613" h="1242059">
                <a:moveTo>
                  <a:pt x="26187" y="170179"/>
                </a:moveTo>
                <a:lnTo>
                  <a:pt x="26250" y="168909"/>
                </a:lnTo>
                <a:lnTo>
                  <a:pt x="26187" y="170179"/>
                </a:lnTo>
                <a:close/>
              </a:path>
              <a:path w="2041613" h="1242059">
                <a:moveTo>
                  <a:pt x="2015426" y="170179"/>
                </a:moveTo>
                <a:lnTo>
                  <a:pt x="2015268" y="168909"/>
                </a:lnTo>
                <a:lnTo>
                  <a:pt x="2015426" y="170179"/>
                </a:lnTo>
                <a:close/>
              </a:path>
              <a:path w="2041613" h="1242059">
                <a:moveTo>
                  <a:pt x="25400" y="881873"/>
                </a:moveTo>
                <a:lnTo>
                  <a:pt x="25387" y="881379"/>
                </a:lnTo>
                <a:lnTo>
                  <a:pt x="25400" y="881873"/>
                </a:lnTo>
                <a:close/>
              </a:path>
              <a:path w="2041613" h="1242059">
                <a:moveTo>
                  <a:pt x="2040782" y="899159"/>
                </a:moveTo>
                <a:lnTo>
                  <a:pt x="2015363" y="899159"/>
                </a:lnTo>
                <a:lnTo>
                  <a:pt x="2016036" y="890269"/>
                </a:lnTo>
                <a:lnTo>
                  <a:pt x="2016226" y="881379"/>
                </a:lnTo>
                <a:lnTo>
                  <a:pt x="2016226" y="882650"/>
                </a:lnTo>
                <a:lnTo>
                  <a:pt x="2041613" y="882650"/>
                </a:lnTo>
                <a:lnTo>
                  <a:pt x="2041359" y="891539"/>
                </a:lnTo>
                <a:lnTo>
                  <a:pt x="2040782" y="899159"/>
                </a:lnTo>
                <a:close/>
              </a:path>
              <a:path w="2041613" h="1242059">
                <a:moveTo>
                  <a:pt x="25419" y="882650"/>
                </a:moveTo>
                <a:lnTo>
                  <a:pt x="25400" y="881873"/>
                </a:lnTo>
                <a:lnTo>
                  <a:pt x="25419" y="882650"/>
                </a:lnTo>
                <a:close/>
              </a:path>
              <a:path w="2041613" h="1242059">
                <a:moveTo>
                  <a:pt x="26347" y="899159"/>
                </a:moveTo>
                <a:lnTo>
                  <a:pt x="26187" y="897889"/>
                </a:lnTo>
                <a:lnTo>
                  <a:pt x="26347" y="899159"/>
                </a:lnTo>
                <a:close/>
              </a:path>
              <a:path w="2041613" h="1242059">
                <a:moveTo>
                  <a:pt x="2037005" y="923289"/>
                </a:moveTo>
                <a:lnTo>
                  <a:pt x="2011070" y="923289"/>
                </a:lnTo>
                <a:lnTo>
                  <a:pt x="2013013" y="914400"/>
                </a:lnTo>
                <a:lnTo>
                  <a:pt x="2014410" y="906779"/>
                </a:lnTo>
                <a:lnTo>
                  <a:pt x="2015426" y="897889"/>
                </a:lnTo>
                <a:lnTo>
                  <a:pt x="2015363" y="899159"/>
                </a:lnTo>
                <a:lnTo>
                  <a:pt x="2040782" y="899159"/>
                </a:lnTo>
                <a:lnTo>
                  <a:pt x="2040686" y="900429"/>
                </a:lnTo>
                <a:lnTo>
                  <a:pt x="2040623" y="901700"/>
                </a:lnTo>
                <a:lnTo>
                  <a:pt x="2039518" y="910589"/>
                </a:lnTo>
                <a:lnTo>
                  <a:pt x="2037892" y="919479"/>
                </a:lnTo>
                <a:lnTo>
                  <a:pt x="2037005" y="923289"/>
                </a:lnTo>
                <a:close/>
              </a:path>
              <a:path w="2041613" h="1242059">
                <a:moveTo>
                  <a:pt x="30726" y="923289"/>
                </a:moveTo>
                <a:lnTo>
                  <a:pt x="30543" y="923289"/>
                </a:lnTo>
                <a:lnTo>
                  <a:pt x="30391" y="922019"/>
                </a:lnTo>
                <a:lnTo>
                  <a:pt x="30726" y="923289"/>
                </a:lnTo>
                <a:close/>
              </a:path>
              <a:path w="2041613" h="1242059">
                <a:moveTo>
                  <a:pt x="2035149" y="930909"/>
                </a:moveTo>
                <a:lnTo>
                  <a:pt x="2008886" y="930909"/>
                </a:lnTo>
                <a:lnTo>
                  <a:pt x="2011222" y="922019"/>
                </a:lnTo>
                <a:lnTo>
                  <a:pt x="2011070" y="923289"/>
                </a:lnTo>
                <a:lnTo>
                  <a:pt x="2037005" y="923289"/>
                </a:lnTo>
                <a:lnTo>
                  <a:pt x="2035822" y="928369"/>
                </a:lnTo>
                <a:lnTo>
                  <a:pt x="2035149" y="930909"/>
                </a:lnTo>
                <a:close/>
              </a:path>
              <a:path w="2041613" h="1242059">
                <a:moveTo>
                  <a:pt x="32940" y="930909"/>
                </a:moveTo>
                <a:lnTo>
                  <a:pt x="32740" y="930909"/>
                </a:lnTo>
                <a:lnTo>
                  <a:pt x="32550" y="929639"/>
                </a:lnTo>
                <a:lnTo>
                  <a:pt x="32940" y="930909"/>
                </a:lnTo>
                <a:close/>
              </a:path>
              <a:path w="2041613" h="1242059">
                <a:moveTo>
                  <a:pt x="2033130" y="938529"/>
                </a:moveTo>
                <a:lnTo>
                  <a:pt x="2006333" y="938529"/>
                </a:lnTo>
                <a:lnTo>
                  <a:pt x="2009063" y="929639"/>
                </a:lnTo>
                <a:lnTo>
                  <a:pt x="2008886" y="930909"/>
                </a:lnTo>
                <a:lnTo>
                  <a:pt x="2035149" y="930909"/>
                </a:lnTo>
                <a:lnTo>
                  <a:pt x="2033130" y="938529"/>
                </a:lnTo>
                <a:close/>
              </a:path>
              <a:path w="2041613" h="1242059">
                <a:moveTo>
                  <a:pt x="35585" y="938529"/>
                </a:moveTo>
                <a:lnTo>
                  <a:pt x="35280" y="938529"/>
                </a:lnTo>
                <a:lnTo>
                  <a:pt x="35064" y="937259"/>
                </a:lnTo>
                <a:lnTo>
                  <a:pt x="35585" y="938529"/>
                </a:lnTo>
                <a:close/>
              </a:path>
              <a:path w="2041613" h="1242059">
                <a:moveTo>
                  <a:pt x="2027948" y="952500"/>
                </a:moveTo>
                <a:lnTo>
                  <a:pt x="2000186" y="952500"/>
                </a:lnTo>
                <a:lnTo>
                  <a:pt x="2003679" y="944879"/>
                </a:lnTo>
                <a:lnTo>
                  <a:pt x="2003425" y="944879"/>
                </a:lnTo>
                <a:lnTo>
                  <a:pt x="2006549" y="937259"/>
                </a:lnTo>
                <a:lnTo>
                  <a:pt x="2006333" y="938529"/>
                </a:lnTo>
                <a:lnTo>
                  <a:pt x="2033130" y="938529"/>
                </a:lnTo>
                <a:lnTo>
                  <a:pt x="2030171" y="946150"/>
                </a:lnTo>
                <a:lnTo>
                  <a:pt x="2027948" y="952500"/>
                </a:lnTo>
                <a:close/>
              </a:path>
              <a:path w="2041613" h="1242059">
                <a:moveTo>
                  <a:pt x="41799" y="952500"/>
                </a:moveTo>
                <a:lnTo>
                  <a:pt x="41427" y="952500"/>
                </a:lnTo>
                <a:lnTo>
                  <a:pt x="41160" y="951229"/>
                </a:lnTo>
                <a:lnTo>
                  <a:pt x="41799" y="952500"/>
                </a:lnTo>
                <a:close/>
              </a:path>
              <a:path w="2041613" h="1242059">
                <a:moveTo>
                  <a:pt x="2021281" y="966469"/>
                </a:moveTo>
                <a:lnTo>
                  <a:pt x="1992718" y="966469"/>
                </a:lnTo>
                <a:lnTo>
                  <a:pt x="1996909" y="958850"/>
                </a:lnTo>
                <a:lnTo>
                  <a:pt x="1996617" y="958850"/>
                </a:lnTo>
                <a:lnTo>
                  <a:pt x="2000453" y="951229"/>
                </a:lnTo>
                <a:lnTo>
                  <a:pt x="2000186" y="952500"/>
                </a:lnTo>
                <a:lnTo>
                  <a:pt x="2027948" y="952500"/>
                </a:lnTo>
                <a:lnTo>
                  <a:pt x="2027059" y="955039"/>
                </a:lnTo>
                <a:lnTo>
                  <a:pt x="2026818" y="955039"/>
                </a:lnTo>
                <a:lnTo>
                  <a:pt x="2023338" y="962659"/>
                </a:lnTo>
                <a:lnTo>
                  <a:pt x="2021281" y="966469"/>
                </a:lnTo>
                <a:close/>
              </a:path>
              <a:path w="2041613" h="1242059">
                <a:moveTo>
                  <a:pt x="49333" y="966469"/>
                </a:moveTo>
                <a:lnTo>
                  <a:pt x="48895" y="966469"/>
                </a:lnTo>
                <a:lnTo>
                  <a:pt x="48577" y="965200"/>
                </a:lnTo>
                <a:lnTo>
                  <a:pt x="49333" y="966469"/>
                </a:lnTo>
                <a:close/>
              </a:path>
              <a:path w="2041613" h="1242059">
                <a:moveTo>
                  <a:pt x="2017942" y="972819"/>
                </a:moveTo>
                <a:lnTo>
                  <a:pt x="1988515" y="972819"/>
                </a:lnTo>
                <a:lnTo>
                  <a:pt x="1993036" y="965200"/>
                </a:lnTo>
                <a:lnTo>
                  <a:pt x="1992718" y="966469"/>
                </a:lnTo>
                <a:lnTo>
                  <a:pt x="2021281" y="966469"/>
                </a:lnTo>
                <a:lnTo>
                  <a:pt x="2019223" y="970279"/>
                </a:lnTo>
                <a:lnTo>
                  <a:pt x="2017942" y="972819"/>
                </a:lnTo>
                <a:close/>
              </a:path>
              <a:path w="2041613" h="1242059">
                <a:moveTo>
                  <a:pt x="53577" y="972819"/>
                </a:moveTo>
                <a:lnTo>
                  <a:pt x="53111" y="972819"/>
                </a:lnTo>
                <a:lnTo>
                  <a:pt x="52768" y="971550"/>
                </a:lnTo>
                <a:lnTo>
                  <a:pt x="53577" y="972819"/>
                </a:lnTo>
                <a:close/>
              </a:path>
              <a:path w="2041613" h="1242059">
                <a:moveTo>
                  <a:pt x="2014740" y="979169"/>
                </a:moveTo>
                <a:lnTo>
                  <a:pt x="1983994" y="979169"/>
                </a:lnTo>
                <a:lnTo>
                  <a:pt x="1988845" y="971550"/>
                </a:lnTo>
                <a:lnTo>
                  <a:pt x="1988515" y="972819"/>
                </a:lnTo>
                <a:lnTo>
                  <a:pt x="2017942" y="972819"/>
                </a:lnTo>
                <a:lnTo>
                  <a:pt x="2014740" y="979169"/>
                </a:lnTo>
                <a:close/>
              </a:path>
              <a:path w="2041613" h="1242059">
                <a:moveTo>
                  <a:pt x="162445" y="1041400"/>
                </a:moveTo>
                <a:lnTo>
                  <a:pt x="89623" y="1041400"/>
                </a:lnTo>
                <a:lnTo>
                  <a:pt x="82562" y="1037589"/>
                </a:lnTo>
                <a:lnTo>
                  <a:pt x="82054" y="1036319"/>
                </a:lnTo>
                <a:lnTo>
                  <a:pt x="74752" y="1031239"/>
                </a:lnTo>
                <a:lnTo>
                  <a:pt x="67703" y="1026159"/>
                </a:lnTo>
                <a:lnTo>
                  <a:pt x="61391" y="1021079"/>
                </a:lnTo>
                <a:lnTo>
                  <a:pt x="54902" y="1014729"/>
                </a:lnTo>
                <a:lnTo>
                  <a:pt x="54470" y="1013459"/>
                </a:lnTo>
                <a:lnTo>
                  <a:pt x="48704" y="1008379"/>
                </a:lnTo>
                <a:lnTo>
                  <a:pt x="42443" y="1000759"/>
                </a:lnTo>
                <a:lnTo>
                  <a:pt x="37274" y="994409"/>
                </a:lnTo>
                <a:lnTo>
                  <a:pt x="32067" y="986789"/>
                </a:lnTo>
                <a:lnTo>
                  <a:pt x="31724" y="986789"/>
                </a:lnTo>
                <a:lnTo>
                  <a:pt x="27190" y="979169"/>
                </a:lnTo>
                <a:lnTo>
                  <a:pt x="57619" y="979169"/>
                </a:lnTo>
                <a:lnTo>
                  <a:pt x="57251" y="977900"/>
                </a:lnTo>
                <a:lnTo>
                  <a:pt x="62420" y="985519"/>
                </a:lnTo>
                <a:lnTo>
                  <a:pt x="63121" y="985519"/>
                </a:lnTo>
                <a:lnTo>
                  <a:pt x="67500" y="990600"/>
                </a:lnTo>
                <a:lnTo>
                  <a:pt x="67094" y="990600"/>
                </a:lnTo>
                <a:lnTo>
                  <a:pt x="72859" y="996950"/>
                </a:lnTo>
                <a:lnTo>
                  <a:pt x="73637" y="996950"/>
                </a:lnTo>
                <a:lnTo>
                  <a:pt x="78473" y="1002029"/>
                </a:lnTo>
                <a:lnTo>
                  <a:pt x="79281" y="1002029"/>
                </a:lnTo>
                <a:lnTo>
                  <a:pt x="84340" y="1007109"/>
                </a:lnTo>
                <a:lnTo>
                  <a:pt x="85183" y="1007109"/>
                </a:lnTo>
                <a:lnTo>
                  <a:pt x="90436" y="1012189"/>
                </a:lnTo>
                <a:lnTo>
                  <a:pt x="91659" y="1012189"/>
                </a:lnTo>
                <a:lnTo>
                  <a:pt x="96774" y="1016000"/>
                </a:lnTo>
                <a:lnTo>
                  <a:pt x="96266" y="1016000"/>
                </a:lnTo>
                <a:lnTo>
                  <a:pt x="103327" y="1019809"/>
                </a:lnTo>
                <a:lnTo>
                  <a:pt x="102806" y="1019809"/>
                </a:lnTo>
                <a:lnTo>
                  <a:pt x="110096" y="1023619"/>
                </a:lnTo>
                <a:lnTo>
                  <a:pt x="109550" y="1023619"/>
                </a:lnTo>
                <a:lnTo>
                  <a:pt x="117055" y="1027429"/>
                </a:lnTo>
                <a:lnTo>
                  <a:pt x="116497" y="1027429"/>
                </a:lnTo>
                <a:lnTo>
                  <a:pt x="124206" y="1031239"/>
                </a:lnTo>
                <a:lnTo>
                  <a:pt x="123634" y="1031239"/>
                </a:lnTo>
                <a:lnTo>
                  <a:pt x="131533" y="1033779"/>
                </a:lnTo>
                <a:lnTo>
                  <a:pt x="130949" y="1033779"/>
                </a:lnTo>
                <a:lnTo>
                  <a:pt x="139026" y="1036319"/>
                </a:lnTo>
                <a:lnTo>
                  <a:pt x="138430" y="1036319"/>
                </a:lnTo>
                <a:lnTo>
                  <a:pt x="146685" y="1038859"/>
                </a:lnTo>
                <a:lnTo>
                  <a:pt x="146075" y="1038859"/>
                </a:lnTo>
                <a:lnTo>
                  <a:pt x="154495" y="1040129"/>
                </a:lnTo>
                <a:lnTo>
                  <a:pt x="153873" y="1040129"/>
                </a:lnTo>
                <a:lnTo>
                  <a:pt x="162445" y="1041400"/>
                </a:lnTo>
                <a:close/>
              </a:path>
              <a:path w="2041613" h="1242059">
                <a:moveTo>
                  <a:pt x="2010644" y="985519"/>
                </a:moveTo>
                <a:lnTo>
                  <a:pt x="1979193" y="985519"/>
                </a:lnTo>
                <a:lnTo>
                  <a:pt x="1984362" y="977900"/>
                </a:lnTo>
                <a:lnTo>
                  <a:pt x="1983994" y="979169"/>
                </a:lnTo>
                <a:lnTo>
                  <a:pt x="2014423" y="979169"/>
                </a:lnTo>
                <a:lnTo>
                  <a:pt x="2010644" y="985519"/>
                </a:lnTo>
                <a:close/>
              </a:path>
              <a:path w="2041613" h="1242059">
                <a:moveTo>
                  <a:pt x="63121" y="985519"/>
                </a:moveTo>
                <a:lnTo>
                  <a:pt x="62420" y="985519"/>
                </a:lnTo>
                <a:lnTo>
                  <a:pt x="62026" y="984250"/>
                </a:lnTo>
                <a:lnTo>
                  <a:pt x="63121" y="985519"/>
                </a:lnTo>
                <a:close/>
              </a:path>
              <a:path w="2041613" h="1242059">
                <a:moveTo>
                  <a:pt x="2002119" y="996950"/>
                </a:moveTo>
                <a:lnTo>
                  <a:pt x="1968766" y="996950"/>
                </a:lnTo>
                <a:lnTo>
                  <a:pt x="1974519" y="990600"/>
                </a:lnTo>
                <a:lnTo>
                  <a:pt x="1974113" y="990600"/>
                </a:lnTo>
                <a:lnTo>
                  <a:pt x="1979587" y="984250"/>
                </a:lnTo>
                <a:lnTo>
                  <a:pt x="1979193" y="985519"/>
                </a:lnTo>
                <a:lnTo>
                  <a:pt x="2010644" y="985519"/>
                </a:lnTo>
                <a:lnTo>
                  <a:pt x="2009889" y="986789"/>
                </a:lnTo>
                <a:lnTo>
                  <a:pt x="2009546" y="986789"/>
                </a:lnTo>
                <a:lnTo>
                  <a:pt x="2004339" y="994409"/>
                </a:lnTo>
                <a:lnTo>
                  <a:pt x="2002119" y="996950"/>
                </a:lnTo>
                <a:close/>
              </a:path>
              <a:path w="2041613" h="1242059">
                <a:moveTo>
                  <a:pt x="73637" y="996950"/>
                </a:moveTo>
                <a:lnTo>
                  <a:pt x="72859" y="996950"/>
                </a:lnTo>
                <a:lnTo>
                  <a:pt x="72428" y="995679"/>
                </a:lnTo>
                <a:lnTo>
                  <a:pt x="73637" y="996950"/>
                </a:lnTo>
                <a:close/>
              </a:path>
              <a:path w="2041613" h="1242059">
                <a:moveTo>
                  <a:pt x="1997809" y="1002029"/>
                </a:moveTo>
                <a:lnTo>
                  <a:pt x="1963140" y="1002029"/>
                </a:lnTo>
                <a:lnTo>
                  <a:pt x="1969185" y="995679"/>
                </a:lnTo>
                <a:lnTo>
                  <a:pt x="1968766" y="996950"/>
                </a:lnTo>
                <a:lnTo>
                  <a:pt x="2002119" y="996950"/>
                </a:lnTo>
                <a:lnTo>
                  <a:pt x="1998789" y="1000759"/>
                </a:lnTo>
                <a:lnTo>
                  <a:pt x="1997809" y="1002029"/>
                </a:lnTo>
                <a:close/>
              </a:path>
              <a:path w="2041613" h="1242059">
                <a:moveTo>
                  <a:pt x="79281" y="1002029"/>
                </a:moveTo>
                <a:lnTo>
                  <a:pt x="78473" y="1002029"/>
                </a:lnTo>
                <a:lnTo>
                  <a:pt x="78016" y="1000759"/>
                </a:lnTo>
                <a:lnTo>
                  <a:pt x="79281" y="1002029"/>
                </a:lnTo>
                <a:close/>
              </a:path>
              <a:path w="2041613" h="1242059">
                <a:moveTo>
                  <a:pt x="1993889" y="1007109"/>
                </a:moveTo>
                <a:lnTo>
                  <a:pt x="1957285" y="1007109"/>
                </a:lnTo>
                <a:lnTo>
                  <a:pt x="1963597" y="1000759"/>
                </a:lnTo>
                <a:lnTo>
                  <a:pt x="1963140" y="1002029"/>
                </a:lnTo>
                <a:lnTo>
                  <a:pt x="1997809" y="1002029"/>
                </a:lnTo>
                <a:lnTo>
                  <a:pt x="1993889" y="1007109"/>
                </a:lnTo>
                <a:close/>
              </a:path>
              <a:path w="2041613" h="1242059">
                <a:moveTo>
                  <a:pt x="85183" y="1007109"/>
                </a:moveTo>
                <a:lnTo>
                  <a:pt x="84340" y="1007109"/>
                </a:lnTo>
                <a:lnTo>
                  <a:pt x="83870" y="1005839"/>
                </a:lnTo>
                <a:lnTo>
                  <a:pt x="85183" y="1007109"/>
                </a:lnTo>
                <a:close/>
              </a:path>
              <a:path w="2041613" h="1242059">
                <a:moveTo>
                  <a:pt x="1988585" y="1012189"/>
                </a:moveTo>
                <a:lnTo>
                  <a:pt x="1951177" y="1012189"/>
                </a:lnTo>
                <a:lnTo>
                  <a:pt x="1957743" y="1005839"/>
                </a:lnTo>
                <a:lnTo>
                  <a:pt x="1957285" y="1007109"/>
                </a:lnTo>
                <a:lnTo>
                  <a:pt x="1993889" y="1007109"/>
                </a:lnTo>
                <a:lnTo>
                  <a:pt x="1992909" y="1008379"/>
                </a:lnTo>
                <a:lnTo>
                  <a:pt x="1988585" y="1012189"/>
                </a:lnTo>
                <a:close/>
              </a:path>
              <a:path w="2041613" h="1242059">
                <a:moveTo>
                  <a:pt x="91659" y="1012189"/>
                </a:moveTo>
                <a:lnTo>
                  <a:pt x="90436" y="1012189"/>
                </a:lnTo>
                <a:lnTo>
                  <a:pt x="89954" y="1010919"/>
                </a:lnTo>
                <a:lnTo>
                  <a:pt x="91659" y="1012189"/>
                </a:lnTo>
                <a:close/>
              </a:path>
              <a:path w="2041613" h="1242059">
                <a:moveTo>
                  <a:pt x="1951989" y="1041400"/>
                </a:moveTo>
                <a:lnTo>
                  <a:pt x="1879180" y="1041400"/>
                </a:lnTo>
                <a:lnTo>
                  <a:pt x="1887740" y="1040129"/>
                </a:lnTo>
                <a:lnTo>
                  <a:pt x="1887118" y="1040129"/>
                </a:lnTo>
                <a:lnTo>
                  <a:pt x="1895538" y="1038859"/>
                </a:lnTo>
                <a:lnTo>
                  <a:pt x="1894928" y="1038859"/>
                </a:lnTo>
                <a:lnTo>
                  <a:pt x="1903183" y="1036319"/>
                </a:lnTo>
                <a:lnTo>
                  <a:pt x="1902587" y="1036319"/>
                </a:lnTo>
                <a:lnTo>
                  <a:pt x="1910664" y="1033779"/>
                </a:lnTo>
                <a:lnTo>
                  <a:pt x="1910080" y="1033779"/>
                </a:lnTo>
                <a:lnTo>
                  <a:pt x="1917979" y="1031239"/>
                </a:lnTo>
                <a:lnTo>
                  <a:pt x="1917407" y="1031239"/>
                </a:lnTo>
                <a:lnTo>
                  <a:pt x="1925116" y="1027429"/>
                </a:lnTo>
                <a:lnTo>
                  <a:pt x="1924558" y="1027429"/>
                </a:lnTo>
                <a:lnTo>
                  <a:pt x="1932063" y="1023619"/>
                </a:lnTo>
                <a:lnTo>
                  <a:pt x="1931517" y="1023619"/>
                </a:lnTo>
                <a:lnTo>
                  <a:pt x="1938807" y="1019809"/>
                </a:lnTo>
                <a:lnTo>
                  <a:pt x="1938286" y="1019809"/>
                </a:lnTo>
                <a:lnTo>
                  <a:pt x="1945347" y="1016000"/>
                </a:lnTo>
                <a:lnTo>
                  <a:pt x="1944839" y="1016000"/>
                </a:lnTo>
                <a:lnTo>
                  <a:pt x="1951659" y="1010919"/>
                </a:lnTo>
                <a:lnTo>
                  <a:pt x="1951177" y="1012189"/>
                </a:lnTo>
                <a:lnTo>
                  <a:pt x="1988585" y="1012189"/>
                </a:lnTo>
                <a:lnTo>
                  <a:pt x="1987143" y="1013459"/>
                </a:lnTo>
                <a:lnTo>
                  <a:pt x="1986711" y="1014729"/>
                </a:lnTo>
                <a:lnTo>
                  <a:pt x="1980679" y="1019809"/>
                </a:lnTo>
                <a:lnTo>
                  <a:pt x="1973910" y="1026159"/>
                </a:lnTo>
                <a:lnTo>
                  <a:pt x="1966874" y="1031239"/>
                </a:lnTo>
                <a:lnTo>
                  <a:pt x="1959559" y="1036319"/>
                </a:lnTo>
                <a:lnTo>
                  <a:pt x="1959051" y="1037589"/>
                </a:lnTo>
                <a:lnTo>
                  <a:pt x="1951989" y="1041400"/>
                </a:lnTo>
                <a:close/>
              </a:path>
              <a:path w="2041613" h="1242059">
                <a:moveTo>
                  <a:pt x="1927720" y="1242059"/>
                </a:moveTo>
                <a:lnTo>
                  <a:pt x="1925065" y="1242059"/>
                </a:lnTo>
                <a:lnTo>
                  <a:pt x="1922424" y="1240789"/>
                </a:lnTo>
                <a:lnTo>
                  <a:pt x="1185926" y="1068069"/>
                </a:lnTo>
                <a:lnTo>
                  <a:pt x="167309" y="1068069"/>
                </a:lnTo>
                <a:lnTo>
                  <a:pt x="149402" y="1065529"/>
                </a:lnTo>
                <a:lnTo>
                  <a:pt x="148780" y="1065529"/>
                </a:lnTo>
                <a:lnTo>
                  <a:pt x="140360" y="1062989"/>
                </a:lnTo>
                <a:lnTo>
                  <a:pt x="131495" y="1060450"/>
                </a:lnTo>
                <a:lnTo>
                  <a:pt x="130886" y="1060450"/>
                </a:lnTo>
                <a:lnTo>
                  <a:pt x="122212" y="1057909"/>
                </a:lnTo>
                <a:lnTo>
                  <a:pt x="114312" y="1054100"/>
                </a:lnTo>
                <a:lnTo>
                  <a:pt x="113741" y="1054100"/>
                </a:lnTo>
                <a:lnTo>
                  <a:pt x="106032" y="1050289"/>
                </a:lnTo>
                <a:lnTo>
                  <a:pt x="97967" y="1046479"/>
                </a:lnTo>
                <a:lnTo>
                  <a:pt x="90144" y="1041400"/>
                </a:lnTo>
                <a:lnTo>
                  <a:pt x="161810" y="1041400"/>
                </a:lnTo>
                <a:lnTo>
                  <a:pt x="170522" y="1042669"/>
                </a:lnTo>
                <a:lnTo>
                  <a:pt x="178079" y="1042669"/>
                </a:lnTo>
                <a:lnTo>
                  <a:pt x="187032" y="1043939"/>
                </a:lnTo>
                <a:lnTo>
                  <a:pt x="1191729" y="1043939"/>
                </a:lnTo>
                <a:lnTo>
                  <a:pt x="1867966" y="1202527"/>
                </a:lnTo>
                <a:lnTo>
                  <a:pt x="1917750" y="1239519"/>
                </a:lnTo>
                <a:lnTo>
                  <a:pt x="1932609" y="1239519"/>
                </a:lnTo>
                <a:lnTo>
                  <a:pt x="1930273" y="1240789"/>
                </a:lnTo>
                <a:lnTo>
                  <a:pt x="1927720" y="1242059"/>
                </a:lnTo>
                <a:close/>
              </a:path>
              <a:path w="2041613" h="1242059">
                <a:moveTo>
                  <a:pt x="1932609" y="1239519"/>
                </a:moveTo>
                <a:lnTo>
                  <a:pt x="1917750" y="1239519"/>
                </a:lnTo>
                <a:lnTo>
                  <a:pt x="1928228" y="1216659"/>
                </a:lnTo>
                <a:lnTo>
                  <a:pt x="1867966" y="1202527"/>
                </a:lnTo>
                <a:lnTo>
                  <a:pt x="1685302" y="1066800"/>
                </a:lnTo>
                <a:lnTo>
                  <a:pt x="1683359" y="1064259"/>
                </a:lnTo>
                <a:lnTo>
                  <a:pt x="1681822" y="1062989"/>
                </a:lnTo>
                <a:lnTo>
                  <a:pt x="1680768" y="1060450"/>
                </a:lnTo>
                <a:lnTo>
                  <a:pt x="1680248" y="1057909"/>
                </a:lnTo>
                <a:lnTo>
                  <a:pt x="1680260" y="1055369"/>
                </a:lnTo>
                <a:lnTo>
                  <a:pt x="1680832" y="1051559"/>
                </a:lnTo>
                <a:lnTo>
                  <a:pt x="1681911" y="1050289"/>
                </a:lnTo>
                <a:lnTo>
                  <a:pt x="1683473" y="1047750"/>
                </a:lnTo>
                <a:lnTo>
                  <a:pt x="1685442" y="1046479"/>
                </a:lnTo>
                <a:lnTo>
                  <a:pt x="1687741" y="1043939"/>
                </a:lnTo>
                <a:lnTo>
                  <a:pt x="1854581" y="1043939"/>
                </a:lnTo>
                <a:lnTo>
                  <a:pt x="1863547" y="1042669"/>
                </a:lnTo>
                <a:lnTo>
                  <a:pt x="1871103" y="1042669"/>
                </a:lnTo>
                <a:lnTo>
                  <a:pt x="1879803" y="1041400"/>
                </a:lnTo>
                <a:lnTo>
                  <a:pt x="1951469" y="1041400"/>
                </a:lnTo>
                <a:lnTo>
                  <a:pt x="1943646" y="1046479"/>
                </a:lnTo>
                <a:lnTo>
                  <a:pt x="1700466" y="1046479"/>
                </a:lnTo>
                <a:lnTo>
                  <a:pt x="1692884" y="1069339"/>
                </a:lnTo>
                <a:lnTo>
                  <a:pt x="1731230" y="1069339"/>
                </a:lnTo>
                <a:lnTo>
                  <a:pt x="1932901" y="1219200"/>
                </a:lnTo>
                <a:lnTo>
                  <a:pt x="1934870" y="1220469"/>
                </a:lnTo>
                <a:lnTo>
                  <a:pt x="1936407" y="1223009"/>
                </a:lnTo>
                <a:lnTo>
                  <a:pt x="1937461" y="1225550"/>
                </a:lnTo>
                <a:lnTo>
                  <a:pt x="1937969" y="1228089"/>
                </a:lnTo>
                <a:lnTo>
                  <a:pt x="1937931" y="1230629"/>
                </a:lnTo>
                <a:lnTo>
                  <a:pt x="1937346" y="1233169"/>
                </a:lnTo>
                <a:lnTo>
                  <a:pt x="1936216" y="1235709"/>
                </a:lnTo>
                <a:lnTo>
                  <a:pt x="1934616" y="1238250"/>
                </a:lnTo>
                <a:lnTo>
                  <a:pt x="1932609" y="1239519"/>
                </a:lnTo>
                <a:close/>
              </a:path>
              <a:path w="2041613" h="1242059">
                <a:moveTo>
                  <a:pt x="1731230" y="1069339"/>
                </a:moveTo>
                <a:lnTo>
                  <a:pt x="1692884" y="1069339"/>
                </a:lnTo>
                <a:lnTo>
                  <a:pt x="1700466" y="1046479"/>
                </a:lnTo>
                <a:lnTo>
                  <a:pt x="1731230" y="1069339"/>
                </a:lnTo>
                <a:close/>
              </a:path>
              <a:path w="2041613" h="1242059">
                <a:moveTo>
                  <a:pt x="1855228" y="1069339"/>
                </a:moveTo>
                <a:lnTo>
                  <a:pt x="1731230" y="1069339"/>
                </a:lnTo>
                <a:lnTo>
                  <a:pt x="1700466" y="1046479"/>
                </a:lnTo>
                <a:lnTo>
                  <a:pt x="1943646" y="1046479"/>
                </a:lnTo>
                <a:lnTo>
                  <a:pt x="1935581" y="1050289"/>
                </a:lnTo>
                <a:lnTo>
                  <a:pt x="1927872" y="1054100"/>
                </a:lnTo>
                <a:lnTo>
                  <a:pt x="1927301" y="1054100"/>
                </a:lnTo>
                <a:lnTo>
                  <a:pt x="1919401" y="1057909"/>
                </a:lnTo>
                <a:lnTo>
                  <a:pt x="1910727" y="1060450"/>
                </a:lnTo>
                <a:lnTo>
                  <a:pt x="1910118" y="1060450"/>
                </a:lnTo>
                <a:lnTo>
                  <a:pt x="1901253" y="1062989"/>
                </a:lnTo>
                <a:lnTo>
                  <a:pt x="1892833" y="1065529"/>
                </a:lnTo>
                <a:lnTo>
                  <a:pt x="1892211" y="1065529"/>
                </a:lnTo>
                <a:lnTo>
                  <a:pt x="1874304" y="1068069"/>
                </a:lnTo>
                <a:lnTo>
                  <a:pt x="1864829" y="1068069"/>
                </a:lnTo>
                <a:lnTo>
                  <a:pt x="1855228" y="1069339"/>
                </a:lnTo>
                <a:close/>
              </a:path>
              <a:path w="2041613" h="1242059">
                <a:moveTo>
                  <a:pt x="1188821" y="1069339"/>
                </a:moveTo>
                <a:lnTo>
                  <a:pt x="186385" y="1069339"/>
                </a:lnTo>
                <a:lnTo>
                  <a:pt x="176784" y="1068069"/>
                </a:lnTo>
                <a:lnTo>
                  <a:pt x="1185926" y="1068069"/>
                </a:lnTo>
                <a:lnTo>
                  <a:pt x="1188821" y="1069339"/>
                </a:lnTo>
                <a:close/>
              </a:path>
              <a:path w="2041613" h="1242059">
                <a:moveTo>
                  <a:pt x="1917750" y="1239519"/>
                </a:moveTo>
                <a:lnTo>
                  <a:pt x="1867966" y="1202527"/>
                </a:lnTo>
                <a:lnTo>
                  <a:pt x="1928228" y="1216659"/>
                </a:lnTo>
                <a:lnTo>
                  <a:pt x="1917750" y="1239519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26" name="object 26"/>
          <p:cNvSpPr/>
          <p:nvPr/>
        </p:nvSpPr>
        <p:spPr>
          <a:xfrm>
            <a:off x="1901588" y="5530282"/>
            <a:ext cx="2750835" cy="1069365"/>
          </a:xfrm>
          <a:custGeom>
            <a:avLst/>
            <a:gdLst/>
            <a:ahLst/>
            <a:cxnLst/>
            <a:rect l="l" t="t" r="r" b="b"/>
            <a:pathLst>
              <a:path w="2603105" h="1011936">
                <a:moveTo>
                  <a:pt x="1982837" y="1011936"/>
                </a:moveTo>
                <a:lnTo>
                  <a:pt x="167753" y="1011936"/>
                </a:lnTo>
                <a:lnTo>
                  <a:pt x="153108" y="1011363"/>
                </a:lnTo>
                <a:lnTo>
                  <a:pt x="111449" y="1002421"/>
                </a:lnTo>
                <a:lnTo>
                  <a:pt x="74317" y="983751"/>
                </a:lnTo>
                <a:lnTo>
                  <a:pt x="43141" y="956779"/>
                </a:lnTo>
                <a:lnTo>
                  <a:pt x="19352" y="922932"/>
                </a:lnTo>
                <a:lnTo>
                  <a:pt x="4378" y="883636"/>
                </a:lnTo>
                <a:lnTo>
                  <a:pt x="0" y="855117"/>
                </a:lnTo>
                <a:lnTo>
                  <a:pt x="113" y="169163"/>
                </a:lnTo>
                <a:lnTo>
                  <a:pt x="5438" y="126094"/>
                </a:lnTo>
                <a:lnTo>
                  <a:pt x="20933" y="87142"/>
                </a:lnTo>
                <a:lnTo>
                  <a:pt x="45163" y="53705"/>
                </a:lnTo>
                <a:lnTo>
                  <a:pt x="76694" y="27179"/>
                </a:lnTo>
                <a:lnTo>
                  <a:pt x="114091" y="8962"/>
                </a:lnTo>
                <a:lnTo>
                  <a:pt x="155920" y="452"/>
                </a:lnTo>
                <a:lnTo>
                  <a:pt x="1386953" y="0"/>
                </a:lnTo>
                <a:lnTo>
                  <a:pt x="2209913" y="0"/>
                </a:lnTo>
                <a:lnTo>
                  <a:pt x="2252871" y="5641"/>
                </a:lnTo>
                <a:lnTo>
                  <a:pt x="2291745" y="21335"/>
                </a:lnTo>
                <a:lnTo>
                  <a:pt x="2325143" y="45692"/>
                </a:lnTo>
                <a:lnTo>
                  <a:pt x="2351675" y="77320"/>
                </a:lnTo>
                <a:lnTo>
                  <a:pt x="2369951" y="114829"/>
                </a:lnTo>
                <a:lnTo>
                  <a:pt x="2378579" y="156828"/>
                </a:lnTo>
                <a:lnTo>
                  <a:pt x="2379077" y="591312"/>
                </a:lnTo>
                <a:lnTo>
                  <a:pt x="2561821" y="843673"/>
                </a:lnTo>
                <a:lnTo>
                  <a:pt x="2378645" y="843673"/>
                </a:lnTo>
                <a:lnTo>
                  <a:pt x="2379077" y="844296"/>
                </a:lnTo>
                <a:lnTo>
                  <a:pt x="2378379" y="858910"/>
                </a:lnTo>
                <a:lnTo>
                  <a:pt x="2369155" y="900486"/>
                </a:lnTo>
                <a:lnTo>
                  <a:pt x="2350322" y="937547"/>
                </a:lnTo>
                <a:lnTo>
                  <a:pt x="2323281" y="968655"/>
                </a:lnTo>
                <a:lnTo>
                  <a:pt x="2289430" y="992373"/>
                </a:lnTo>
                <a:lnTo>
                  <a:pt x="2250169" y="1007266"/>
                </a:lnTo>
                <a:lnTo>
                  <a:pt x="2221681" y="1011582"/>
                </a:lnTo>
                <a:lnTo>
                  <a:pt x="1982837" y="1011936"/>
                </a:lnTo>
                <a:close/>
              </a:path>
              <a:path w="2603105" h="1011936">
                <a:moveTo>
                  <a:pt x="2603105" y="900684"/>
                </a:moveTo>
                <a:lnTo>
                  <a:pt x="2378645" y="843673"/>
                </a:lnTo>
                <a:lnTo>
                  <a:pt x="2561821" y="843673"/>
                </a:lnTo>
                <a:lnTo>
                  <a:pt x="2603105" y="90068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27" name="object 27"/>
          <p:cNvSpPr/>
          <p:nvPr/>
        </p:nvSpPr>
        <p:spPr>
          <a:xfrm>
            <a:off x="1887764" y="5517197"/>
            <a:ext cx="2777423" cy="1095133"/>
          </a:xfrm>
          <a:custGeom>
            <a:avLst/>
            <a:gdLst/>
            <a:ahLst/>
            <a:cxnLst/>
            <a:rect l="l" t="t" r="r" b="b"/>
            <a:pathLst>
              <a:path w="2628265" h="1036320">
                <a:moveTo>
                  <a:pt x="2259291" y="2539"/>
                </a:moveTo>
                <a:lnTo>
                  <a:pt x="145135" y="2539"/>
                </a:lnTo>
                <a:lnTo>
                  <a:pt x="153441" y="1270"/>
                </a:lnTo>
                <a:lnTo>
                  <a:pt x="162521" y="0"/>
                </a:lnTo>
                <a:lnTo>
                  <a:pt x="2241905" y="0"/>
                </a:lnTo>
                <a:lnTo>
                  <a:pt x="2250986" y="1270"/>
                </a:lnTo>
                <a:lnTo>
                  <a:pt x="2259291" y="2539"/>
                </a:lnTo>
                <a:close/>
              </a:path>
              <a:path w="2628265" h="1036320">
                <a:moveTo>
                  <a:pt x="2285123" y="10160"/>
                </a:moveTo>
                <a:lnTo>
                  <a:pt x="119303" y="10160"/>
                </a:lnTo>
                <a:lnTo>
                  <a:pt x="127736" y="7620"/>
                </a:lnTo>
                <a:lnTo>
                  <a:pt x="135750" y="5079"/>
                </a:lnTo>
                <a:lnTo>
                  <a:pt x="144513" y="2539"/>
                </a:lnTo>
                <a:lnTo>
                  <a:pt x="2259914" y="2539"/>
                </a:lnTo>
                <a:lnTo>
                  <a:pt x="2268689" y="5079"/>
                </a:lnTo>
                <a:lnTo>
                  <a:pt x="2276690" y="7620"/>
                </a:lnTo>
                <a:lnTo>
                  <a:pt x="2285123" y="10160"/>
                </a:lnTo>
                <a:close/>
              </a:path>
              <a:path w="2628265" h="1036320">
                <a:moveTo>
                  <a:pt x="2241905" y="1036320"/>
                </a:moveTo>
                <a:lnTo>
                  <a:pt x="162521" y="1036320"/>
                </a:lnTo>
                <a:lnTo>
                  <a:pt x="145135" y="1033779"/>
                </a:lnTo>
                <a:lnTo>
                  <a:pt x="144513" y="1032510"/>
                </a:lnTo>
                <a:lnTo>
                  <a:pt x="135750" y="1031239"/>
                </a:lnTo>
                <a:lnTo>
                  <a:pt x="127736" y="1028700"/>
                </a:lnTo>
                <a:lnTo>
                  <a:pt x="119303" y="1026160"/>
                </a:lnTo>
                <a:lnTo>
                  <a:pt x="111061" y="1022350"/>
                </a:lnTo>
                <a:lnTo>
                  <a:pt x="103009" y="1018539"/>
                </a:lnTo>
                <a:lnTo>
                  <a:pt x="94640" y="1014729"/>
                </a:lnTo>
                <a:lnTo>
                  <a:pt x="87579" y="1010920"/>
                </a:lnTo>
                <a:lnTo>
                  <a:pt x="80213" y="1005839"/>
                </a:lnTo>
                <a:lnTo>
                  <a:pt x="79705" y="1005839"/>
                </a:lnTo>
                <a:lnTo>
                  <a:pt x="73088" y="1000760"/>
                </a:lnTo>
                <a:lnTo>
                  <a:pt x="66230" y="995679"/>
                </a:lnTo>
                <a:lnTo>
                  <a:pt x="59639" y="989329"/>
                </a:lnTo>
                <a:lnTo>
                  <a:pt x="53340" y="984250"/>
                </a:lnTo>
                <a:lnTo>
                  <a:pt x="52908" y="982979"/>
                </a:lnTo>
                <a:lnTo>
                  <a:pt x="46913" y="976629"/>
                </a:lnTo>
                <a:lnTo>
                  <a:pt x="41617" y="971550"/>
                </a:lnTo>
                <a:lnTo>
                  <a:pt x="36220" y="963929"/>
                </a:lnTo>
                <a:lnTo>
                  <a:pt x="31153" y="957579"/>
                </a:lnTo>
                <a:lnTo>
                  <a:pt x="30810" y="956310"/>
                </a:lnTo>
                <a:lnTo>
                  <a:pt x="26111" y="948689"/>
                </a:lnTo>
                <a:lnTo>
                  <a:pt x="22047" y="942339"/>
                </a:lnTo>
                <a:lnTo>
                  <a:pt x="18034" y="934720"/>
                </a:lnTo>
                <a:lnTo>
                  <a:pt x="14135" y="925829"/>
                </a:lnTo>
                <a:lnTo>
                  <a:pt x="10909" y="916939"/>
                </a:lnTo>
                <a:lnTo>
                  <a:pt x="8064" y="909320"/>
                </a:lnTo>
                <a:lnTo>
                  <a:pt x="5791" y="900429"/>
                </a:lnTo>
                <a:lnTo>
                  <a:pt x="3759" y="892810"/>
                </a:lnTo>
                <a:lnTo>
                  <a:pt x="3632" y="891539"/>
                </a:lnTo>
                <a:lnTo>
                  <a:pt x="2044" y="882650"/>
                </a:lnTo>
                <a:lnTo>
                  <a:pt x="977" y="873760"/>
                </a:lnTo>
                <a:lnTo>
                  <a:pt x="254" y="864870"/>
                </a:lnTo>
                <a:lnTo>
                  <a:pt x="0" y="855979"/>
                </a:lnTo>
                <a:lnTo>
                  <a:pt x="0" y="180339"/>
                </a:lnTo>
                <a:lnTo>
                  <a:pt x="228" y="171450"/>
                </a:lnTo>
                <a:lnTo>
                  <a:pt x="914" y="162560"/>
                </a:lnTo>
                <a:lnTo>
                  <a:pt x="977" y="161289"/>
                </a:lnTo>
                <a:lnTo>
                  <a:pt x="2044" y="153670"/>
                </a:lnTo>
                <a:lnTo>
                  <a:pt x="3632" y="144779"/>
                </a:lnTo>
                <a:lnTo>
                  <a:pt x="3759" y="143510"/>
                </a:lnTo>
                <a:lnTo>
                  <a:pt x="5791" y="134620"/>
                </a:lnTo>
                <a:lnTo>
                  <a:pt x="8064" y="127000"/>
                </a:lnTo>
                <a:lnTo>
                  <a:pt x="10909" y="118110"/>
                </a:lnTo>
                <a:lnTo>
                  <a:pt x="11125" y="118110"/>
                </a:lnTo>
                <a:lnTo>
                  <a:pt x="14135" y="110489"/>
                </a:lnTo>
                <a:lnTo>
                  <a:pt x="41617" y="64770"/>
                </a:lnTo>
                <a:lnTo>
                  <a:pt x="52908" y="52070"/>
                </a:lnTo>
                <a:lnTo>
                  <a:pt x="53340" y="52070"/>
                </a:lnTo>
                <a:lnTo>
                  <a:pt x="59639" y="45720"/>
                </a:lnTo>
                <a:lnTo>
                  <a:pt x="66230" y="40639"/>
                </a:lnTo>
                <a:lnTo>
                  <a:pt x="73088" y="35560"/>
                </a:lnTo>
                <a:lnTo>
                  <a:pt x="79705" y="30479"/>
                </a:lnTo>
                <a:lnTo>
                  <a:pt x="80213" y="30479"/>
                </a:lnTo>
                <a:lnTo>
                  <a:pt x="87579" y="25400"/>
                </a:lnTo>
                <a:lnTo>
                  <a:pt x="94640" y="21589"/>
                </a:lnTo>
                <a:lnTo>
                  <a:pt x="102450" y="17779"/>
                </a:lnTo>
                <a:lnTo>
                  <a:pt x="110477" y="13970"/>
                </a:lnTo>
                <a:lnTo>
                  <a:pt x="118719" y="10160"/>
                </a:lnTo>
                <a:lnTo>
                  <a:pt x="2285720" y="10160"/>
                </a:lnTo>
                <a:lnTo>
                  <a:pt x="2293378" y="13970"/>
                </a:lnTo>
                <a:lnTo>
                  <a:pt x="2293950" y="13970"/>
                </a:lnTo>
                <a:lnTo>
                  <a:pt x="2301976" y="17779"/>
                </a:lnTo>
                <a:lnTo>
                  <a:pt x="2309253" y="21589"/>
                </a:lnTo>
                <a:lnTo>
                  <a:pt x="2317381" y="25400"/>
                </a:lnTo>
                <a:lnTo>
                  <a:pt x="165722" y="25400"/>
                </a:lnTo>
                <a:lnTo>
                  <a:pt x="157276" y="26670"/>
                </a:lnTo>
                <a:lnTo>
                  <a:pt x="157911" y="26670"/>
                </a:lnTo>
                <a:lnTo>
                  <a:pt x="149606" y="27939"/>
                </a:lnTo>
                <a:lnTo>
                  <a:pt x="150228" y="27939"/>
                </a:lnTo>
                <a:lnTo>
                  <a:pt x="142074" y="29210"/>
                </a:lnTo>
                <a:lnTo>
                  <a:pt x="142684" y="29210"/>
                </a:lnTo>
                <a:lnTo>
                  <a:pt x="134683" y="31750"/>
                </a:lnTo>
                <a:lnTo>
                  <a:pt x="135280" y="31750"/>
                </a:lnTo>
                <a:lnTo>
                  <a:pt x="127444" y="34289"/>
                </a:lnTo>
                <a:lnTo>
                  <a:pt x="128028" y="34289"/>
                </a:lnTo>
                <a:lnTo>
                  <a:pt x="120370" y="36829"/>
                </a:lnTo>
                <a:lnTo>
                  <a:pt x="120942" y="36829"/>
                </a:lnTo>
                <a:lnTo>
                  <a:pt x="115963" y="39370"/>
                </a:lnTo>
                <a:lnTo>
                  <a:pt x="114033" y="39370"/>
                </a:lnTo>
                <a:lnTo>
                  <a:pt x="106756" y="43179"/>
                </a:lnTo>
                <a:lnTo>
                  <a:pt x="107302" y="43179"/>
                </a:lnTo>
                <a:lnTo>
                  <a:pt x="100241" y="46989"/>
                </a:lnTo>
                <a:lnTo>
                  <a:pt x="100761" y="46989"/>
                </a:lnTo>
                <a:lnTo>
                  <a:pt x="95627" y="50800"/>
                </a:lnTo>
                <a:lnTo>
                  <a:pt x="94424" y="50800"/>
                </a:lnTo>
                <a:lnTo>
                  <a:pt x="87807" y="55879"/>
                </a:lnTo>
                <a:lnTo>
                  <a:pt x="88303" y="55879"/>
                </a:lnTo>
                <a:lnTo>
                  <a:pt x="83521" y="59689"/>
                </a:lnTo>
                <a:lnTo>
                  <a:pt x="82397" y="59689"/>
                </a:lnTo>
                <a:lnTo>
                  <a:pt x="77500" y="64770"/>
                </a:lnTo>
                <a:lnTo>
                  <a:pt x="76720" y="64770"/>
                </a:lnTo>
                <a:lnTo>
                  <a:pt x="72036" y="69850"/>
                </a:lnTo>
                <a:lnTo>
                  <a:pt x="71297" y="69850"/>
                </a:lnTo>
                <a:lnTo>
                  <a:pt x="65709" y="76200"/>
                </a:lnTo>
                <a:lnTo>
                  <a:pt x="66116" y="76200"/>
                </a:lnTo>
                <a:lnTo>
                  <a:pt x="60820" y="81279"/>
                </a:lnTo>
                <a:lnTo>
                  <a:pt x="61201" y="81279"/>
                </a:lnTo>
                <a:lnTo>
                  <a:pt x="56197" y="87629"/>
                </a:lnTo>
                <a:lnTo>
                  <a:pt x="56553" y="87629"/>
                </a:lnTo>
                <a:lnTo>
                  <a:pt x="52793" y="92710"/>
                </a:lnTo>
                <a:lnTo>
                  <a:pt x="52196" y="92710"/>
                </a:lnTo>
                <a:lnTo>
                  <a:pt x="48545" y="99060"/>
                </a:lnTo>
                <a:lnTo>
                  <a:pt x="48133" y="99060"/>
                </a:lnTo>
                <a:lnTo>
                  <a:pt x="44068" y="106679"/>
                </a:lnTo>
                <a:lnTo>
                  <a:pt x="44361" y="106679"/>
                </a:lnTo>
                <a:lnTo>
                  <a:pt x="40640" y="113029"/>
                </a:lnTo>
                <a:lnTo>
                  <a:pt x="40906" y="113029"/>
                </a:lnTo>
                <a:lnTo>
                  <a:pt x="38091" y="119379"/>
                </a:lnTo>
                <a:lnTo>
                  <a:pt x="37769" y="119379"/>
                </a:lnTo>
                <a:lnTo>
                  <a:pt x="34747" y="127000"/>
                </a:lnTo>
                <a:lnTo>
                  <a:pt x="34963" y="127000"/>
                </a:lnTo>
                <a:lnTo>
                  <a:pt x="32308" y="134620"/>
                </a:lnTo>
                <a:lnTo>
                  <a:pt x="32499" y="134620"/>
                </a:lnTo>
                <a:lnTo>
                  <a:pt x="30604" y="140970"/>
                </a:lnTo>
                <a:lnTo>
                  <a:pt x="30391" y="140970"/>
                </a:lnTo>
                <a:lnTo>
                  <a:pt x="28769" y="148589"/>
                </a:lnTo>
                <a:lnTo>
                  <a:pt x="28625" y="148589"/>
                </a:lnTo>
                <a:lnTo>
                  <a:pt x="27363" y="156210"/>
                </a:lnTo>
                <a:lnTo>
                  <a:pt x="26327" y="163829"/>
                </a:lnTo>
                <a:lnTo>
                  <a:pt x="25683" y="171450"/>
                </a:lnTo>
                <a:lnTo>
                  <a:pt x="25615" y="172720"/>
                </a:lnTo>
                <a:lnTo>
                  <a:pt x="25430" y="180339"/>
                </a:lnTo>
                <a:lnTo>
                  <a:pt x="25430" y="855979"/>
                </a:lnTo>
                <a:lnTo>
                  <a:pt x="25615" y="863600"/>
                </a:lnTo>
                <a:lnTo>
                  <a:pt x="26238" y="871220"/>
                </a:lnTo>
                <a:lnTo>
                  <a:pt x="27241" y="880110"/>
                </a:lnTo>
                <a:lnTo>
                  <a:pt x="28625" y="887729"/>
                </a:lnTo>
                <a:lnTo>
                  <a:pt x="28769" y="887729"/>
                </a:lnTo>
                <a:lnTo>
                  <a:pt x="30391" y="895350"/>
                </a:lnTo>
                <a:lnTo>
                  <a:pt x="30604" y="895350"/>
                </a:lnTo>
                <a:lnTo>
                  <a:pt x="32499" y="901700"/>
                </a:lnTo>
                <a:lnTo>
                  <a:pt x="32308" y="901700"/>
                </a:lnTo>
                <a:lnTo>
                  <a:pt x="34963" y="909320"/>
                </a:lnTo>
                <a:lnTo>
                  <a:pt x="34747" y="909320"/>
                </a:lnTo>
                <a:lnTo>
                  <a:pt x="37769" y="916939"/>
                </a:lnTo>
                <a:lnTo>
                  <a:pt x="38091" y="916939"/>
                </a:lnTo>
                <a:lnTo>
                  <a:pt x="40906" y="923289"/>
                </a:lnTo>
                <a:lnTo>
                  <a:pt x="40640" y="923289"/>
                </a:lnTo>
                <a:lnTo>
                  <a:pt x="44361" y="929639"/>
                </a:lnTo>
                <a:lnTo>
                  <a:pt x="44068" y="929639"/>
                </a:lnTo>
                <a:lnTo>
                  <a:pt x="48133" y="935989"/>
                </a:lnTo>
                <a:lnTo>
                  <a:pt x="47815" y="935989"/>
                </a:lnTo>
                <a:lnTo>
                  <a:pt x="52196" y="942339"/>
                </a:lnTo>
                <a:lnTo>
                  <a:pt x="51854" y="942339"/>
                </a:lnTo>
                <a:lnTo>
                  <a:pt x="56553" y="948689"/>
                </a:lnTo>
                <a:lnTo>
                  <a:pt x="56197" y="948689"/>
                </a:lnTo>
                <a:lnTo>
                  <a:pt x="61201" y="955039"/>
                </a:lnTo>
                <a:lnTo>
                  <a:pt x="61879" y="955039"/>
                </a:lnTo>
                <a:lnTo>
                  <a:pt x="66116" y="960120"/>
                </a:lnTo>
                <a:lnTo>
                  <a:pt x="65709" y="960120"/>
                </a:lnTo>
                <a:lnTo>
                  <a:pt x="71297" y="966470"/>
                </a:lnTo>
                <a:lnTo>
                  <a:pt x="72036" y="966470"/>
                </a:lnTo>
                <a:lnTo>
                  <a:pt x="76720" y="971550"/>
                </a:lnTo>
                <a:lnTo>
                  <a:pt x="77806" y="971550"/>
                </a:lnTo>
                <a:lnTo>
                  <a:pt x="82397" y="975360"/>
                </a:lnTo>
                <a:lnTo>
                  <a:pt x="81927" y="975360"/>
                </a:lnTo>
                <a:lnTo>
                  <a:pt x="88303" y="980439"/>
                </a:lnTo>
                <a:lnTo>
                  <a:pt x="87807" y="980439"/>
                </a:lnTo>
                <a:lnTo>
                  <a:pt x="94424" y="985520"/>
                </a:lnTo>
                <a:lnTo>
                  <a:pt x="95627" y="985520"/>
                </a:lnTo>
                <a:lnTo>
                  <a:pt x="100761" y="989329"/>
                </a:lnTo>
                <a:lnTo>
                  <a:pt x="102006" y="989329"/>
                </a:lnTo>
                <a:lnTo>
                  <a:pt x="107302" y="993139"/>
                </a:lnTo>
                <a:lnTo>
                  <a:pt x="109181" y="993139"/>
                </a:lnTo>
                <a:lnTo>
                  <a:pt x="114033" y="995679"/>
                </a:lnTo>
                <a:lnTo>
                  <a:pt x="113474" y="995679"/>
                </a:lnTo>
                <a:lnTo>
                  <a:pt x="120942" y="999489"/>
                </a:lnTo>
                <a:lnTo>
                  <a:pt x="120370" y="999489"/>
                </a:lnTo>
                <a:lnTo>
                  <a:pt x="128028" y="1002029"/>
                </a:lnTo>
                <a:lnTo>
                  <a:pt x="127444" y="1002029"/>
                </a:lnTo>
                <a:lnTo>
                  <a:pt x="135280" y="1004570"/>
                </a:lnTo>
                <a:lnTo>
                  <a:pt x="134683" y="1004570"/>
                </a:lnTo>
                <a:lnTo>
                  <a:pt x="142684" y="1007110"/>
                </a:lnTo>
                <a:lnTo>
                  <a:pt x="146151" y="1007110"/>
                </a:lnTo>
                <a:lnTo>
                  <a:pt x="150228" y="1008379"/>
                </a:lnTo>
                <a:lnTo>
                  <a:pt x="149606" y="1008379"/>
                </a:lnTo>
                <a:lnTo>
                  <a:pt x="157911" y="1009650"/>
                </a:lnTo>
                <a:lnTo>
                  <a:pt x="157276" y="1009650"/>
                </a:lnTo>
                <a:lnTo>
                  <a:pt x="165722" y="1010920"/>
                </a:lnTo>
                <a:lnTo>
                  <a:pt x="2317381" y="1010920"/>
                </a:lnTo>
                <a:lnTo>
                  <a:pt x="2309253" y="1014729"/>
                </a:lnTo>
                <a:lnTo>
                  <a:pt x="2301417" y="1018539"/>
                </a:lnTo>
                <a:lnTo>
                  <a:pt x="2293378" y="1022350"/>
                </a:lnTo>
                <a:lnTo>
                  <a:pt x="2285720" y="1026160"/>
                </a:lnTo>
                <a:lnTo>
                  <a:pt x="2276690" y="1028700"/>
                </a:lnTo>
                <a:lnTo>
                  <a:pt x="2268689" y="1031239"/>
                </a:lnTo>
                <a:lnTo>
                  <a:pt x="2259914" y="1032510"/>
                </a:lnTo>
                <a:lnTo>
                  <a:pt x="2259291" y="1033779"/>
                </a:lnTo>
                <a:lnTo>
                  <a:pt x="2241905" y="1036320"/>
                </a:lnTo>
                <a:close/>
              </a:path>
              <a:path w="2628265" h="1036320">
                <a:moveTo>
                  <a:pt x="2290953" y="40639"/>
                </a:moveTo>
                <a:lnTo>
                  <a:pt x="2283485" y="36829"/>
                </a:lnTo>
                <a:lnTo>
                  <a:pt x="2284056" y="36829"/>
                </a:lnTo>
                <a:lnTo>
                  <a:pt x="2276398" y="34289"/>
                </a:lnTo>
                <a:lnTo>
                  <a:pt x="2276983" y="34289"/>
                </a:lnTo>
                <a:lnTo>
                  <a:pt x="2269147" y="31750"/>
                </a:lnTo>
                <a:lnTo>
                  <a:pt x="2269756" y="31750"/>
                </a:lnTo>
                <a:lnTo>
                  <a:pt x="2261743" y="29210"/>
                </a:lnTo>
                <a:lnTo>
                  <a:pt x="2262365" y="29210"/>
                </a:lnTo>
                <a:lnTo>
                  <a:pt x="2254199" y="27939"/>
                </a:lnTo>
                <a:lnTo>
                  <a:pt x="2254821" y="27939"/>
                </a:lnTo>
                <a:lnTo>
                  <a:pt x="2246515" y="26670"/>
                </a:lnTo>
                <a:lnTo>
                  <a:pt x="2247150" y="26670"/>
                </a:lnTo>
                <a:lnTo>
                  <a:pt x="2238705" y="25400"/>
                </a:lnTo>
                <a:lnTo>
                  <a:pt x="2317381" y="25400"/>
                </a:lnTo>
                <a:lnTo>
                  <a:pt x="2324227" y="30479"/>
                </a:lnTo>
                <a:lnTo>
                  <a:pt x="2331339" y="35560"/>
                </a:lnTo>
                <a:lnTo>
                  <a:pt x="2336482" y="39370"/>
                </a:lnTo>
                <a:lnTo>
                  <a:pt x="2290394" y="39370"/>
                </a:lnTo>
                <a:lnTo>
                  <a:pt x="2290953" y="40639"/>
                </a:lnTo>
                <a:close/>
              </a:path>
              <a:path w="2628265" h="1036320">
                <a:moveTo>
                  <a:pt x="113474" y="40639"/>
                </a:moveTo>
                <a:lnTo>
                  <a:pt x="114033" y="39370"/>
                </a:lnTo>
                <a:lnTo>
                  <a:pt x="115963" y="39370"/>
                </a:lnTo>
                <a:lnTo>
                  <a:pt x="113474" y="40639"/>
                </a:lnTo>
                <a:close/>
              </a:path>
              <a:path w="2628265" h="1036320">
                <a:moveTo>
                  <a:pt x="2310511" y="52070"/>
                </a:moveTo>
                <a:lnTo>
                  <a:pt x="2303665" y="46989"/>
                </a:lnTo>
                <a:lnTo>
                  <a:pt x="2304199" y="46989"/>
                </a:lnTo>
                <a:lnTo>
                  <a:pt x="2297125" y="43179"/>
                </a:lnTo>
                <a:lnTo>
                  <a:pt x="2297671" y="43179"/>
                </a:lnTo>
                <a:lnTo>
                  <a:pt x="2290394" y="39370"/>
                </a:lnTo>
                <a:lnTo>
                  <a:pt x="2336482" y="39370"/>
                </a:lnTo>
                <a:lnTo>
                  <a:pt x="2338197" y="40639"/>
                </a:lnTo>
                <a:lnTo>
                  <a:pt x="2344788" y="45720"/>
                </a:lnTo>
                <a:lnTo>
                  <a:pt x="2349827" y="50800"/>
                </a:lnTo>
                <a:lnTo>
                  <a:pt x="2310003" y="50800"/>
                </a:lnTo>
                <a:lnTo>
                  <a:pt x="2310511" y="52070"/>
                </a:lnTo>
                <a:close/>
              </a:path>
              <a:path w="2628265" h="1036320">
                <a:moveTo>
                  <a:pt x="93916" y="52070"/>
                </a:moveTo>
                <a:lnTo>
                  <a:pt x="94424" y="50800"/>
                </a:lnTo>
                <a:lnTo>
                  <a:pt x="95627" y="50800"/>
                </a:lnTo>
                <a:lnTo>
                  <a:pt x="93916" y="52070"/>
                </a:lnTo>
                <a:close/>
              </a:path>
              <a:path w="2628265" h="1036320">
                <a:moveTo>
                  <a:pt x="2322499" y="60960"/>
                </a:moveTo>
                <a:lnTo>
                  <a:pt x="2316137" y="55879"/>
                </a:lnTo>
                <a:lnTo>
                  <a:pt x="2316619" y="55879"/>
                </a:lnTo>
                <a:lnTo>
                  <a:pt x="2310003" y="50800"/>
                </a:lnTo>
                <a:lnTo>
                  <a:pt x="2349827" y="50800"/>
                </a:lnTo>
                <a:lnTo>
                  <a:pt x="2351087" y="52070"/>
                </a:lnTo>
                <a:lnTo>
                  <a:pt x="2351519" y="52070"/>
                </a:lnTo>
                <a:lnTo>
                  <a:pt x="2357513" y="58420"/>
                </a:lnTo>
                <a:lnTo>
                  <a:pt x="2358461" y="59689"/>
                </a:lnTo>
                <a:lnTo>
                  <a:pt x="2322029" y="59689"/>
                </a:lnTo>
                <a:lnTo>
                  <a:pt x="2322499" y="60960"/>
                </a:lnTo>
                <a:close/>
              </a:path>
              <a:path w="2628265" h="1036320">
                <a:moveTo>
                  <a:pt x="81927" y="60960"/>
                </a:moveTo>
                <a:lnTo>
                  <a:pt x="82397" y="59689"/>
                </a:lnTo>
                <a:lnTo>
                  <a:pt x="83521" y="59689"/>
                </a:lnTo>
                <a:lnTo>
                  <a:pt x="81927" y="60960"/>
                </a:lnTo>
                <a:close/>
              </a:path>
              <a:path w="2628265" h="1036320">
                <a:moveTo>
                  <a:pt x="2328151" y="66039"/>
                </a:moveTo>
                <a:lnTo>
                  <a:pt x="2322029" y="59689"/>
                </a:lnTo>
                <a:lnTo>
                  <a:pt x="2358461" y="59689"/>
                </a:lnTo>
                <a:lnTo>
                  <a:pt x="2362255" y="64770"/>
                </a:lnTo>
                <a:lnTo>
                  <a:pt x="2327706" y="64770"/>
                </a:lnTo>
                <a:lnTo>
                  <a:pt x="2328151" y="66039"/>
                </a:lnTo>
                <a:close/>
              </a:path>
              <a:path w="2628265" h="1036320">
                <a:moveTo>
                  <a:pt x="76276" y="66039"/>
                </a:moveTo>
                <a:lnTo>
                  <a:pt x="76720" y="64770"/>
                </a:lnTo>
                <a:lnTo>
                  <a:pt x="77500" y="64770"/>
                </a:lnTo>
                <a:lnTo>
                  <a:pt x="76276" y="66039"/>
                </a:lnTo>
                <a:close/>
              </a:path>
              <a:path w="2628265" h="1036320">
                <a:moveTo>
                  <a:pt x="2333561" y="71120"/>
                </a:moveTo>
                <a:lnTo>
                  <a:pt x="2327706" y="64770"/>
                </a:lnTo>
                <a:lnTo>
                  <a:pt x="2362255" y="64770"/>
                </a:lnTo>
                <a:lnTo>
                  <a:pt x="2363203" y="66039"/>
                </a:lnTo>
                <a:lnTo>
                  <a:pt x="2366426" y="69850"/>
                </a:lnTo>
                <a:lnTo>
                  <a:pt x="2333142" y="69850"/>
                </a:lnTo>
                <a:lnTo>
                  <a:pt x="2333561" y="71120"/>
                </a:lnTo>
                <a:close/>
              </a:path>
              <a:path w="2628265" h="1036320">
                <a:moveTo>
                  <a:pt x="70866" y="71120"/>
                </a:moveTo>
                <a:lnTo>
                  <a:pt x="71297" y="69850"/>
                </a:lnTo>
                <a:lnTo>
                  <a:pt x="72036" y="69850"/>
                </a:lnTo>
                <a:lnTo>
                  <a:pt x="70866" y="71120"/>
                </a:lnTo>
                <a:close/>
              </a:path>
              <a:path w="2628265" h="1036320">
                <a:moveTo>
                  <a:pt x="2352573" y="93979"/>
                </a:moveTo>
                <a:lnTo>
                  <a:pt x="2347874" y="87629"/>
                </a:lnTo>
                <a:lnTo>
                  <a:pt x="2348229" y="87629"/>
                </a:lnTo>
                <a:lnTo>
                  <a:pt x="2343226" y="81279"/>
                </a:lnTo>
                <a:lnTo>
                  <a:pt x="2343619" y="81279"/>
                </a:lnTo>
                <a:lnTo>
                  <a:pt x="2338311" y="76200"/>
                </a:lnTo>
                <a:lnTo>
                  <a:pt x="2338717" y="76200"/>
                </a:lnTo>
                <a:lnTo>
                  <a:pt x="2333142" y="69850"/>
                </a:lnTo>
                <a:lnTo>
                  <a:pt x="2366426" y="69850"/>
                </a:lnTo>
                <a:lnTo>
                  <a:pt x="2368575" y="72389"/>
                </a:lnTo>
                <a:lnTo>
                  <a:pt x="2373617" y="80010"/>
                </a:lnTo>
                <a:lnTo>
                  <a:pt x="2377998" y="86360"/>
                </a:lnTo>
                <a:lnTo>
                  <a:pt x="2381893" y="92710"/>
                </a:lnTo>
                <a:lnTo>
                  <a:pt x="2352230" y="92710"/>
                </a:lnTo>
                <a:lnTo>
                  <a:pt x="2352573" y="93979"/>
                </a:lnTo>
                <a:close/>
              </a:path>
              <a:path w="2628265" h="1036320">
                <a:moveTo>
                  <a:pt x="51854" y="93979"/>
                </a:moveTo>
                <a:lnTo>
                  <a:pt x="52196" y="92710"/>
                </a:lnTo>
                <a:lnTo>
                  <a:pt x="52793" y="92710"/>
                </a:lnTo>
                <a:lnTo>
                  <a:pt x="51854" y="93979"/>
                </a:lnTo>
                <a:close/>
              </a:path>
              <a:path w="2628265" h="1036320">
                <a:moveTo>
                  <a:pt x="2356624" y="100329"/>
                </a:moveTo>
                <a:lnTo>
                  <a:pt x="2352230" y="92710"/>
                </a:lnTo>
                <a:lnTo>
                  <a:pt x="2381893" y="92710"/>
                </a:lnTo>
                <a:lnTo>
                  <a:pt x="2382672" y="93979"/>
                </a:lnTo>
                <a:lnTo>
                  <a:pt x="2385161" y="99060"/>
                </a:lnTo>
                <a:lnTo>
                  <a:pt x="2356307" y="99060"/>
                </a:lnTo>
                <a:lnTo>
                  <a:pt x="2356624" y="100329"/>
                </a:lnTo>
                <a:close/>
              </a:path>
              <a:path w="2628265" h="1036320">
                <a:moveTo>
                  <a:pt x="47815" y="100329"/>
                </a:moveTo>
                <a:lnTo>
                  <a:pt x="48133" y="99060"/>
                </a:lnTo>
                <a:lnTo>
                  <a:pt x="48545" y="99060"/>
                </a:lnTo>
                <a:lnTo>
                  <a:pt x="47815" y="100329"/>
                </a:lnTo>
                <a:close/>
              </a:path>
              <a:path w="2628265" h="1036320">
                <a:moveTo>
                  <a:pt x="2366899" y="120650"/>
                </a:moveTo>
                <a:lnTo>
                  <a:pt x="2363520" y="113029"/>
                </a:lnTo>
                <a:lnTo>
                  <a:pt x="2363787" y="113029"/>
                </a:lnTo>
                <a:lnTo>
                  <a:pt x="2360066" y="106679"/>
                </a:lnTo>
                <a:lnTo>
                  <a:pt x="2360358" y="106679"/>
                </a:lnTo>
                <a:lnTo>
                  <a:pt x="2356307" y="99060"/>
                </a:lnTo>
                <a:lnTo>
                  <a:pt x="2385161" y="99060"/>
                </a:lnTo>
                <a:lnTo>
                  <a:pt x="2386406" y="101600"/>
                </a:lnTo>
                <a:lnTo>
                  <a:pt x="2390051" y="109220"/>
                </a:lnTo>
                <a:lnTo>
                  <a:pt x="2390292" y="110489"/>
                </a:lnTo>
                <a:lnTo>
                  <a:pt x="2393315" y="118110"/>
                </a:lnTo>
                <a:lnTo>
                  <a:pt x="2393530" y="118110"/>
                </a:lnTo>
                <a:lnTo>
                  <a:pt x="2393935" y="119379"/>
                </a:lnTo>
                <a:lnTo>
                  <a:pt x="2366657" y="119379"/>
                </a:lnTo>
                <a:lnTo>
                  <a:pt x="2366899" y="120650"/>
                </a:lnTo>
                <a:close/>
              </a:path>
              <a:path w="2628265" h="1036320">
                <a:moveTo>
                  <a:pt x="37528" y="120650"/>
                </a:moveTo>
                <a:lnTo>
                  <a:pt x="37769" y="119379"/>
                </a:lnTo>
                <a:lnTo>
                  <a:pt x="38091" y="119379"/>
                </a:lnTo>
                <a:lnTo>
                  <a:pt x="37528" y="120650"/>
                </a:lnTo>
                <a:close/>
              </a:path>
              <a:path w="2628265" h="1036320">
                <a:moveTo>
                  <a:pt x="2374201" y="142239"/>
                </a:moveTo>
                <a:lnTo>
                  <a:pt x="2371928" y="134620"/>
                </a:lnTo>
                <a:lnTo>
                  <a:pt x="2372118" y="134620"/>
                </a:lnTo>
                <a:lnTo>
                  <a:pt x="2369464" y="127000"/>
                </a:lnTo>
                <a:lnTo>
                  <a:pt x="2369680" y="127000"/>
                </a:lnTo>
                <a:lnTo>
                  <a:pt x="2366657" y="119379"/>
                </a:lnTo>
                <a:lnTo>
                  <a:pt x="2393935" y="119379"/>
                </a:lnTo>
                <a:lnTo>
                  <a:pt x="2396363" y="127000"/>
                </a:lnTo>
                <a:lnTo>
                  <a:pt x="2398636" y="134620"/>
                </a:lnTo>
                <a:lnTo>
                  <a:pt x="2400096" y="140970"/>
                </a:lnTo>
                <a:lnTo>
                  <a:pt x="2374049" y="140970"/>
                </a:lnTo>
                <a:lnTo>
                  <a:pt x="2374201" y="142239"/>
                </a:lnTo>
                <a:close/>
              </a:path>
              <a:path w="2628265" h="1036320">
                <a:moveTo>
                  <a:pt x="30226" y="142239"/>
                </a:moveTo>
                <a:lnTo>
                  <a:pt x="30391" y="140970"/>
                </a:lnTo>
                <a:lnTo>
                  <a:pt x="30604" y="140970"/>
                </a:lnTo>
                <a:lnTo>
                  <a:pt x="30226" y="142239"/>
                </a:lnTo>
                <a:close/>
              </a:path>
              <a:path w="2628265" h="1036320">
                <a:moveTo>
                  <a:pt x="2375928" y="149860"/>
                </a:moveTo>
                <a:lnTo>
                  <a:pt x="2374049" y="140970"/>
                </a:lnTo>
                <a:lnTo>
                  <a:pt x="2400096" y="140970"/>
                </a:lnTo>
                <a:lnTo>
                  <a:pt x="2400681" y="143510"/>
                </a:lnTo>
                <a:lnTo>
                  <a:pt x="2400808" y="144779"/>
                </a:lnTo>
                <a:lnTo>
                  <a:pt x="2401550" y="148589"/>
                </a:lnTo>
                <a:lnTo>
                  <a:pt x="2375801" y="148589"/>
                </a:lnTo>
                <a:lnTo>
                  <a:pt x="2375928" y="149860"/>
                </a:lnTo>
                <a:close/>
              </a:path>
              <a:path w="2628265" h="1036320">
                <a:moveTo>
                  <a:pt x="28498" y="149860"/>
                </a:moveTo>
                <a:lnTo>
                  <a:pt x="28625" y="148589"/>
                </a:lnTo>
                <a:lnTo>
                  <a:pt x="28769" y="148589"/>
                </a:lnTo>
                <a:lnTo>
                  <a:pt x="28498" y="149860"/>
                </a:lnTo>
                <a:close/>
              </a:path>
              <a:path w="2628265" h="1036320">
                <a:moveTo>
                  <a:pt x="2626010" y="919479"/>
                </a:moveTo>
                <a:lnTo>
                  <a:pt x="2605278" y="919479"/>
                </a:lnTo>
                <a:lnTo>
                  <a:pt x="2618689" y="900429"/>
                </a:lnTo>
                <a:lnTo>
                  <a:pt x="2585373" y="891923"/>
                </a:lnTo>
                <a:lnTo>
                  <a:pt x="2381440" y="609600"/>
                </a:lnTo>
                <a:lnTo>
                  <a:pt x="2380119" y="607060"/>
                </a:lnTo>
                <a:lnTo>
                  <a:pt x="2379306" y="604520"/>
                </a:lnTo>
                <a:lnTo>
                  <a:pt x="2379027" y="601979"/>
                </a:lnTo>
                <a:lnTo>
                  <a:pt x="2379027" y="180339"/>
                </a:lnTo>
                <a:lnTo>
                  <a:pt x="2378811" y="172720"/>
                </a:lnTo>
                <a:lnTo>
                  <a:pt x="2378755" y="171450"/>
                </a:lnTo>
                <a:lnTo>
                  <a:pt x="2378189" y="163829"/>
                </a:lnTo>
                <a:lnTo>
                  <a:pt x="2377186" y="156210"/>
                </a:lnTo>
                <a:lnTo>
                  <a:pt x="2375801" y="148589"/>
                </a:lnTo>
                <a:lnTo>
                  <a:pt x="2401550" y="148589"/>
                </a:lnTo>
                <a:lnTo>
                  <a:pt x="2402293" y="152400"/>
                </a:lnTo>
                <a:lnTo>
                  <a:pt x="2403462" y="161289"/>
                </a:lnTo>
                <a:lnTo>
                  <a:pt x="2403525" y="162560"/>
                </a:lnTo>
                <a:lnTo>
                  <a:pt x="2404211" y="171450"/>
                </a:lnTo>
                <a:lnTo>
                  <a:pt x="2404427" y="180339"/>
                </a:lnTo>
                <a:lnTo>
                  <a:pt x="2404427" y="594360"/>
                </a:lnTo>
                <a:lnTo>
                  <a:pt x="2402027" y="594360"/>
                </a:lnTo>
                <a:lnTo>
                  <a:pt x="2404427" y="601979"/>
                </a:lnTo>
                <a:lnTo>
                  <a:pt x="2407531" y="601979"/>
                </a:lnTo>
                <a:lnTo>
                  <a:pt x="2625864" y="904239"/>
                </a:lnTo>
                <a:lnTo>
                  <a:pt x="2627249" y="906779"/>
                </a:lnTo>
                <a:lnTo>
                  <a:pt x="2628061" y="909320"/>
                </a:lnTo>
                <a:lnTo>
                  <a:pt x="2628265" y="913129"/>
                </a:lnTo>
                <a:lnTo>
                  <a:pt x="2627833" y="915670"/>
                </a:lnTo>
                <a:lnTo>
                  <a:pt x="2626804" y="918210"/>
                </a:lnTo>
                <a:lnTo>
                  <a:pt x="2626010" y="919479"/>
                </a:lnTo>
                <a:close/>
              </a:path>
              <a:path w="2628265" h="1036320">
                <a:moveTo>
                  <a:pt x="27152" y="157479"/>
                </a:moveTo>
                <a:lnTo>
                  <a:pt x="27241" y="156210"/>
                </a:lnTo>
                <a:lnTo>
                  <a:pt x="27152" y="157479"/>
                </a:lnTo>
                <a:close/>
              </a:path>
              <a:path w="2628265" h="1036320">
                <a:moveTo>
                  <a:pt x="2377287" y="157479"/>
                </a:moveTo>
                <a:lnTo>
                  <a:pt x="2377075" y="156210"/>
                </a:lnTo>
                <a:lnTo>
                  <a:pt x="2377287" y="157479"/>
                </a:lnTo>
                <a:close/>
              </a:path>
              <a:path w="2628265" h="1036320">
                <a:moveTo>
                  <a:pt x="26174" y="165100"/>
                </a:moveTo>
                <a:lnTo>
                  <a:pt x="26238" y="163829"/>
                </a:lnTo>
                <a:lnTo>
                  <a:pt x="26174" y="165100"/>
                </a:lnTo>
                <a:close/>
              </a:path>
              <a:path w="2628265" h="1036320">
                <a:moveTo>
                  <a:pt x="2378265" y="165100"/>
                </a:moveTo>
                <a:lnTo>
                  <a:pt x="2378111" y="163829"/>
                </a:lnTo>
                <a:lnTo>
                  <a:pt x="2378265" y="165100"/>
                </a:lnTo>
                <a:close/>
              </a:path>
              <a:path w="2628265" h="1036320">
                <a:moveTo>
                  <a:pt x="25400" y="181610"/>
                </a:moveTo>
                <a:lnTo>
                  <a:pt x="25400" y="180339"/>
                </a:lnTo>
                <a:lnTo>
                  <a:pt x="25400" y="181610"/>
                </a:lnTo>
                <a:close/>
              </a:path>
              <a:path w="2628265" h="1036320">
                <a:moveTo>
                  <a:pt x="2379027" y="181610"/>
                </a:moveTo>
                <a:lnTo>
                  <a:pt x="2378996" y="180339"/>
                </a:lnTo>
                <a:lnTo>
                  <a:pt x="2379027" y="181610"/>
                </a:lnTo>
                <a:close/>
              </a:path>
              <a:path w="2628265" h="1036320">
                <a:moveTo>
                  <a:pt x="2404427" y="601979"/>
                </a:moveTo>
                <a:lnTo>
                  <a:pt x="2402027" y="594360"/>
                </a:lnTo>
                <a:lnTo>
                  <a:pt x="2404427" y="597682"/>
                </a:lnTo>
                <a:lnTo>
                  <a:pt x="2404427" y="601979"/>
                </a:lnTo>
                <a:close/>
              </a:path>
              <a:path w="2628265" h="1036320">
                <a:moveTo>
                  <a:pt x="2404427" y="597682"/>
                </a:moveTo>
                <a:lnTo>
                  <a:pt x="2402027" y="594360"/>
                </a:lnTo>
                <a:lnTo>
                  <a:pt x="2404427" y="594360"/>
                </a:lnTo>
                <a:lnTo>
                  <a:pt x="2404427" y="597682"/>
                </a:lnTo>
                <a:close/>
              </a:path>
              <a:path w="2628265" h="1036320">
                <a:moveTo>
                  <a:pt x="2407531" y="601979"/>
                </a:moveTo>
                <a:lnTo>
                  <a:pt x="2404427" y="601979"/>
                </a:lnTo>
                <a:lnTo>
                  <a:pt x="2404427" y="597682"/>
                </a:lnTo>
                <a:lnTo>
                  <a:pt x="2407531" y="601979"/>
                </a:lnTo>
                <a:close/>
              </a:path>
              <a:path w="2628265" h="1036320">
                <a:moveTo>
                  <a:pt x="2618054" y="924560"/>
                </a:moveTo>
                <a:lnTo>
                  <a:pt x="2612453" y="924560"/>
                </a:lnTo>
                <a:lnTo>
                  <a:pt x="2403717" y="871268"/>
                </a:lnTo>
                <a:lnTo>
                  <a:pt x="2404211" y="864870"/>
                </a:lnTo>
                <a:lnTo>
                  <a:pt x="2404427" y="855979"/>
                </a:lnTo>
                <a:lnTo>
                  <a:pt x="2379027" y="855979"/>
                </a:lnTo>
                <a:lnTo>
                  <a:pt x="2379294" y="853439"/>
                </a:lnTo>
                <a:lnTo>
                  <a:pt x="2380056" y="850900"/>
                </a:lnTo>
                <a:lnTo>
                  <a:pt x="2381288" y="848360"/>
                </a:lnTo>
                <a:lnTo>
                  <a:pt x="2382964" y="845820"/>
                </a:lnTo>
                <a:lnTo>
                  <a:pt x="2384983" y="844550"/>
                </a:lnTo>
                <a:lnTo>
                  <a:pt x="2387282" y="843279"/>
                </a:lnTo>
                <a:lnTo>
                  <a:pt x="2394851" y="843279"/>
                </a:lnTo>
                <a:lnTo>
                  <a:pt x="2585373" y="891923"/>
                </a:lnTo>
                <a:lnTo>
                  <a:pt x="2605278" y="919479"/>
                </a:lnTo>
                <a:lnTo>
                  <a:pt x="2626010" y="919479"/>
                </a:lnTo>
                <a:lnTo>
                  <a:pt x="2625216" y="920750"/>
                </a:lnTo>
                <a:lnTo>
                  <a:pt x="2623159" y="922020"/>
                </a:lnTo>
                <a:lnTo>
                  <a:pt x="2620733" y="923289"/>
                </a:lnTo>
                <a:lnTo>
                  <a:pt x="2618054" y="924560"/>
                </a:lnTo>
                <a:close/>
              </a:path>
              <a:path w="2628265" h="1036320">
                <a:moveTo>
                  <a:pt x="25430" y="855979"/>
                </a:moveTo>
                <a:lnTo>
                  <a:pt x="25400" y="854710"/>
                </a:lnTo>
                <a:lnTo>
                  <a:pt x="25430" y="855979"/>
                </a:lnTo>
                <a:close/>
              </a:path>
              <a:path w="2628265" h="1036320">
                <a:moveTo>
                  <a:pt x="2402732" y="880110"/>
                </a:moveTo>
                <a:lnTo>
                  <a:pt x="2377186" y="880110"/>
                </a:lnTo>
                <a:lnTo>
                  <a:pt x="2378265" y="871220"/>
                </a:lnTo>
                <a:lnTo>
                  <a:pt x="2378849" y="863600"/>
                </a:lnTo>
                <a:lnTo>
                  <a:pt x="2379027" y="854710"/>
                </a:lnTo>
                <a:lnTo>
                  <a:pt x="2379027" y="855979"/>
                </a:lnTo>
                <a:lnTo>
                  <a:pt x="2404427" y="855979"/>
                </a:lnTo>
                <a:lnTo>
                  <a:pt x="2388603" y="867410"/>
                </a:lnTo>
                <a:lnTo>
                  <a:pt x="2403717" y="871268"/>
                </a:lnTo>
                <a:lnTo>
                  <a:pt x="2403525" y="873760"/>
                </a:lnTo>
                <a:lnTo>
                  <a:pt x="2402732" y="880110"/>
                </a:lnTo>
                <a:close/>
              </a:path>
              <a:path w="2628265" h="1036320">
                <a:moveTo>
                  <a:pt x="2403717" y="871268"/>
                </a:moveTo>
                <a:lnTo>
                  <a:pt x="2388603" y="867410"/>
                </a:lnTo>
                <a:lnTo>
                  <a:pt x="2404427" y="855979"/>
                </a:lnTo>
                <a:lnTo>
                  <a:pt x="2404211" y="864870"/>
                </a:lnTo>
                <a:lnTo>
                  <a:pt x="2403717" y="871268"/>
                </a:lnTo>
                <a:close/>
              </a:path>
              <a:path w="2628265" h="1036320">
                <a:moveTo>
                  <a:pt x="27363" y="880110"/>
                </a:moveTo>
                <a:lnTo>
                  <a:pt x="27152" y="878839"/>
                </a:lnTo>
                <a:lnTo>
                  <a:pt x="27363" y="880110"/>
                </a:lnTo>
                <a:close/>
              </a:path>
              <a:path w="2628265" h="1036320">
                <a:moveTo>
                  <a:pt x="2401550" y="887729"/>
                </a:moveTo>
                <a:lnTo>
                  <a:pt x="2375801" y="887729"/>
                </a:lnTo>
                <a:lnTo>
                  <a:pt x="2377287" y="878839"/>
                </a:lnTo>
                <a:lnTo>
                  <a:pt x="2377186" y="880110"/>
                </a:lnTo>
                <a:lnTo>
                  <a:pt x="2402732" y="880110"/>
                </a:lnTo>
                <a:lnTo>
                  <a:pt x="2402293" y="883920"/>
                </a:lnTo>
                <a:lnTo>
                  <a:pt x="2401550" y="887729"/>
                </a:lnTo>
                <a:close/>
              </a:path>
              <a:path w="2628265" h="1036320">
                <a:moveTo>
                  <a:pt x="28769" y="887729"/>
                </a:moveTo>
                <a:lnTo>
                  <a:pt x="28625" y="887729"/>
                </a:lnTo>
                <a:lnTo>
                  <a:pt x="28498" y="886460"/>
                </a:lnTo>
                <a:lnTo>
                  <a:pt x="28769" y="887729"/>
                </a:lnTo>
                <a:close/>
              </a:path>
              <a:path w="2628265" h="1036320">
                <a:moveTo>
                  <a:pt x="2399999" y="895350"/>
                </a:moveTo>
                <a:lnTo>
                  <a:pt x="2374049" y="895350"/>
                </a:lnTo>
                <a:lnTo>
                  <a:pt x="2375928" y="886460"/>
                </a:lnTo>
                <a:lnTo>
                  <a:pt x="2375801" y="887729"/>
                </a:lnTo>
                <a:lnTo>
                  <a:pt x="2401550" y="887729"/>
                </a:lnTo>
                <a:lnTo>
                  <a:pt x="2400808" y="891539"/>
                </a:lnTo>
                <a:lnTo>
                  <a:pt x="2400681" y="892810"/>
                </a:lnTo>
                <a:lnTo>
                  <a:pt x="2399999" y="895350"/>
                </a:lnTo>
                <a:close/>
              </a:path>
              <a:path w="2628265" h="1036320">
                <a:moveTo>
                  <a:pt x="2605278" y="919479"/>
                </a:moveTo>
                <a:lnTo>
                  <a:pt x="2585373" y="891923"/>
                </a:lnTo>
                <a:lnTo>
                  <a:pt x="2618689" y="900429"/>
                </a:lnTo>
                <a:lnTo>
                  <a:pt x="2605278" y="919479"/>
                </a:lnTo>
                <a:close/>
              </a:path>
              <a:path w="2628265" h="1036320">
                <a:moveTo>
                  <a:pt x="30604" y="895350"/>
                </a:moveTo>
                <a:lnTo>
                  <a:pt x="30391" y="895350"/>
                </a:lnTo>
                <a:lnTo>
                  <a:pt x="30226" y="894079"/>
                </a:lnTo>
                <a:lnTo>
                  <a:pt x="30604" y="895350"/>
                </a:lnTo>
                <a:close/>
              </a:path>
              <a:path w="2628265" h="1036320">
                <a:moveTo>
                  <a:pt x="2393530" y="916939"/>
                </a:moveTo>
                <a:lnTo>
                  <a:pt x="2366657" y="916939"/>
                </a:lnTo>
                <a:lnTo>
                  <a:pt x="2369680" y="909320"/>
                </a:lnTo>
                <a:lnTo>
                  <a:pt x="2369464" y="909320"/>
                </a:lnTo>
                <a:lnTo>
                  <a:pt x="2372118" y="901700"/>
                </a:lnTo>
                <a:lnTo>
                  <a:pt x="2371928" y="901700"/>
                </a:lnTo>
                <a:lnTo>
                  <a:pt x="2374201" y="894079"/>
                </a:lnTo>
                <a:lnTo>
                  <a:pt x="2374049" y="895350"/>
                </a:lnTo>
                <a:lnTo>
                  <a:pt x="2399999" y="895350"/>
                </a:lnTo>
                <a:lnTo>
                  <a:pt x="2398636" y="900429"/>
                </a:lnTo>
                <a:lnTo>
                  <a:pt x="2396363" y="909320"/>
                </a:lnTo>
                <a:lnTo>
                  <a:pt x="2393530" y="916939"/>
                </a:lnTo>
                <a:close/>
              </a:path>
              <a:path w="2628265" h="1036320">
                <a:moveTo>
                  <a:pt x="38091" y="916939"/>
                </a:moveTo>
                <a:lnTo>
                  <a:pt x="37769" y="916939"/>
                </a:lnTo>
                <a:lnTo>
                  <a:pt x="37528" y="915670"/>
                </a:lnTo>
                <a:lnTo>
                  <a:pt x="38091" y="916939"/>
                </a:lnTo>
                <a:close/>
              </a:path>
              <a:path w="2628265" h="1036320">
                <a:moveTo>
                  <a:pt x="2374400" y="955039"/>
                </a:moveTo>
                <a:lnTo>
                  <a:pt x="2343226" y="955039"/>
                </a:lnTo>
                <a:lnTo>
                  <a:pt x="2348229" y="948689"/>
                </a:lnTo>
                <a:lnTo>
                  <a:pt x="2347874" y="948689"/>
                </a:lnTo>
                <a:lnTo>
                  <a:pt x="2352573" y="942339"/>
                </a:lnTo>
                <a:lnTo>
                  <a:pt x="2352230" y="942339"/>
                </a:lnTo>
                <a:lnTo>
                  <a:pt x="2356624" y="935989"/>
                </a:lnTo>
                <a:lnTo>
                  <a:pt x="2356307" y="935989"/>
                </a:lnTo>
                <a:lnTo>
                  <a:pt x="2360358" y="929639"/>
                </a:lnTo>
                <a:lnTo>
                  <a:pt x="2360066" y="929639"/>
                </a:lnTo>
                <a:lnTo>
                  <a:pt x="2363787" y="923289"/>
                </a:lnTo>
                <a:lnTo>
                  <a:pt x="2363520" y="923289"/>
                </a:lnTo>
                <a:lnTo>
                  <a:pt x="2366899" y="915670"/>
                </a:lnTo>
                <a:lnTo>
                  <a:pt x="2366657" y="916939"/>
                </a:lnTo>
                <a:lnTo>
                  <a:pt x="2393530" y="916939"/>
                </a:lnTo>
                <a:lnTo>
                  <a:pt x="2390292" y="925829"/>
                </a:lnTo>
                <a:lnTo>
                  <a:pt x="2390051" y="925829"/>
                </a:lnTo>
                <a:lnTo>
                  <a:pt x="2386406" y="934720"/>
                </a:lnTo>
                <a:lnTo>
                  <a:pt x="2382380" y="942339"/>
                </a:lnTo>
                <a:lnTo>
                  <a:pt x="2378316" y="948689"/>
                </a:lnTo>
                <a:lnTo>
                  <a:pt x="2374400" y="955039"/>
                </a:lnTo>
                <a:close/>
              </a:path>
              <a:path w="2628265" h="1036320">
                <a:moveTo>
                  <a:pt x="61879" y="955039"/>
                </a:moveTo>
                <a:lnTo>
                  <a:pt x="61201" y="955039"/>
                </a:lnTo>
                <a:lnTo>
                  <a:pt x="60820" y="953770"/>
                </a:lnTo>
                <a:lnTo>
                  <a:pt x="61879" y="955039"/>
                </a:lnTo>
                <a:close/>
              </a:path>
              <a:path w="2628265" h="1036320">
                <a:moveTo>
                  <a:pt x="2366426" y="966470"/>
                </a:moveTo>
                <a:lnTo>
                  <a:pt x="2333142" y="966470"/>
                </a:lnTo>
                <a:lnTo>
                  <a:pt x="2338717" y="960120"/>
                </a:lnTo>
                <a:lnTo>
                  <a:pt x="2338311" y="960120"/>
                </a:lnTo>
                <a:lnTo>
                  <a:pt x="2343619" y="953770"/>
                </a:lnTo>
                <a:lnTo>
                  <a:pt x="2343226" y="955039"/>
                </a:lnTo>
                <a:lnTo>
                  <a:pt x="2374400" y="955039"/>
                </a:lnTo>
                <a:lnTo>
                  <a:pt x="2373617" y="956310"/>
                </a:lnTo>
                <a:lnTo>
                  <a:pt x="2373274" y="957579"/>
                </a:lnTo>
                <a:lnTo>
                  <a:pt x="2368575" y="963929"/>
                </a:lnTo>
                <a:lnTo>
                  <a:pt x="2366426" y="966470"/>
                </a:lnTo>
                <a:close/>
              </a:path>
              <a:path w="2628265" h="1036320">
                <a:moveTo>
                  <a:pt x="72036" y="966470"/>
                </a:moveTo>
                <a:lnTo>
                  <a:pt x="71297" y="966470"/>
                </a:lnTo>
                <a:lnTo>
                  <a:pt x="70866" y="965200"/>
                </a:lnTo>
                <a:lnTo>
                  <a:pt x="72036" y="966470"/>
                </a:lnTo>
                <a:close/>
              </a:path>
              <a:path w="2628265" h="1036320">
                <a:moveTo>
                  <a:pt x="2362065" y="971550"/>
                </a:moveTo>
                <a:lnTo>
                  <a:pt x="2327706" y="971550"/>
                </a:lnTo>
                <a:lnTo>
                  <a:pt x="2333561" y="965200"/>
                </a:lnTo>
                <a:lnTo>
                  <a:pt x="2333142" y="966470"/>
                </a:lnTo>
                <a:lnTo>
                  <a:pt x="2366426" y="966470"/>
                </a:lnTo>
                <a:lnTo>
                  <a:pt x="2363203" y="970279"/>
                </a:lnTo>
                <a:lnTo>
                  <a:pt x="2362065" y="971550"/>
                </a:lnTo>
                <a:close/>
              </a:path>
              <a:path w="2628265" h="1036320">
                <a:moveTo>
                  <a:pt x="77806" y="971550"/>
                </a:moveTo>
                <a:lnTo>
                  <a:pt x="76720" y="971550"/>
                </a:lnTo>
                <a:lnTo>
                  <a:pt x="76276" y="970279"/>
                </a:lnTo>
                <a:lnTo>
                  <a:pt x="77806" y="971550"/>
                </a:lnTo>
                <a:close/>
              </a:path>
              <a:path w="2628265" h="1036320">
                <a:moveTo>
                  <a:pt x="2349512" y="985520"/>
                </a:moveTo>
                <a:lnTo>
                  <a:pt x="2310003" y="985520"/>
                </a:lnTo>
                <a:lnTo>
                  <a:pt x="2316619" y="980439"/>
                </a:lnTo>
                <a:lnTo>
                  <a:pt x="2316137" y="980439"/>
                </a:lnTo>
                <a:lnTo>
                  <a:pt x="2322499" y="975360"/>
                </a:lnTo>
                <a:lnTo>
                  <a:pt x="2322029" y="975360"/>
                </a:lnTo>
                <a:lnTo>
                  <a:pt x="2328151" y="970279"/>
                </a:lnTo>
                <a:lnTo>
                  <a:pt x="2327706" y="971550"/>
                </a:lnTo>
                <a:lnTo>
                  <a:pt x="2362065" y="971550"/>
                </a:lnTo>
                <a:lnTo>
                  <a:pt x="2357513" y="976629"/>
                </a:lnTo>
                <a:lnTo>
                  <a:pt x="2351519" y="982979"/>
                </a:lnTo>
                <a:lnTo>
                  <a:pt x="2351087" y="984250"/>
                </a:lnTo>
                <a:lnTo>
                  <a:pt x="2349512" y="985520"/>
                </a:lnTo>
                <a:close/>
              </a:path>
              <a:path w="2628265" h="1036320">
                <a:moveTo>
                  <a:pt x="95627" y="985520"/>
                </a:moveTo>
                <a:lnTo>
                  <a:pt x="94424" y="985520"/>
                </a:lnTo>
                <a:lnTo>
                  <a:pt x="93916" y="984250"/>
                </a:lnTo>
                <a:lnTo>
                  <a:pt x="95627" y="985520"/>
                </a:lnTo>
                <a:close/>
              </a:path>
              <a:path w="2628265" h="1036320">
                <a:moveTo>
                  <a:pt x="2344788" y="989329"/>
                </a:moveTo>
                <a:lnTo>
                  <a:pt x="2303665" y="989329"/>
                </a:lnTo>
                <a:lnTo>
                  <a:pt x="2310511" y="984250"/>
                </a:lnTo>
                <a:lnTo>
                  <a:pt x="2310003" y="985520"/>
                </a:lnTo>
                <a:lnTo>
                  <a:pt x="2349512" y="985520"/>
                </a:lnTo>
                <a:lnTo>
                  <a:pt x="2344788" y="989329"/>
                </a:lnTo>
                <a:close/>
              </a:path>
              <a:path w="2628265" h="1036320">
                <a:moveTo>
                  <a:pt x="102006" y="989329"/>
                </a:moveTo>
                <a:lnTo>
                  <a:pt x="100761" y="989329"/>
                </a:lnTo>
                <a:lnTo>
                  <a:pt x="100241" y="988060"/>
                </a:lnTo>
                <a:lnTo>
                  <a:pt x="102006" y="989329"/>
                </a:lnTo>
                <a:close/>
              </a:path>
              <a:path w="2628265" h="1036320">
                <a:moveTo>
                  <a:pt x="2340833" y="993139"/>
                </a:moveTo>
                <a:lnTo>
                  <a:pt x="2297125" y="993139"/>
                </a:lnTo>
                <a:lnTo>
                  <a:pt x="2304199" y="988060"/>
                </a:lnTo>
                <a:lnTo>
                  <a:pt x="2303665" y="989329"/>
                </a:lnTo>
                <a:lnTo>
                  <a:pt x="2344788" y="989329"/>
                </a:lnTo>
                <a:lnTo>
                  <a:pt x="2340833" y="993139"/>
                </a:lnTo>
                <a:close/>
              </a:path>
              <a:path w="2628265" h="1036320">
                <a:moveTo>
                  <a:pt x="109181" y="993139"/>
                </a:moveTo>
                <a:lnTo>
                  <a:pt x="107302" y="993139"/>
                </a:lnTo>
                <a:lnTo>
                  <a:pt x="106756" y="991870"/>
                </a:lnTo>
                <a:lnTo>
                  <a:pt x="109181" y="993139"/>
                </a:lnTo>
                <a:close/>
              </a:path>
              <a:path w="2628265" h="1036320">
                <a:moveTo>
                  <a:pt x="2322515" y="1007110"/>
                </a:moveTo>
                <a:lnTo>
                  <a:pt x="2261743" y="1007110"/>
                </a:lnTo>
                <a:lnTo>
                  <a:pt x="2269756" y="1004570"/>
                </a:lnTo>
                <a:lnTo>
                  <a:pt x="2269147" y="1004570"/>
                </a:lnTo>
                <a:lnTo>
                  <a:pt x="2276983" y="1002029"/>
                </a:lnTo>
                <a:lnTo>
                  <a:pt x="2276398" y="1002029"/>
                </a:lnTo>
                <a:lnTo>
                  <a:pt x="2284056" y="999489"/>
                </a:lnTo>
                <a:lnTo>
                  <a:pt x="2283485" y="999489"/>
                </a:lnTo>
                <a:lnTo>
                  <a:pt x="2290953" y="995679"/>
                </a:lnTo>
                <a:lnTo>
                  <a:pt x="2290394" y="995679"/>
                </a:lnTo>
                <a:lnTo>
                  <a:pt x="2297671" y="991870"/>
                </a:lnTo>
                <a:lnTo>
                  <a:pt x="2297125" y="993139"/>
                </a:lnTo>
                <a:lnTo>
                  <a:pt x="2340833" y="993139"/>
                </a:lnTo>
                <a:lnTo>
                  <a:pt x="2338197" y="995679"/>
                </a:lnTo>
                <a:lnTo>
                  <a:pt x="2331339" y="1000760"/>
                </a:lnTo>
                <a:lnTo>
                  <a:pt x="2324227" y="1005839"/>
                </a:lnTo>
                <a:lnTo>
                  <a:pt x="2322515" y="1007110"/>
                </a:lnTo>
                <a:close/>
              </a:path>
              <a:path w="2628265" h="1036320">
                <a:moveTo>
                  <a:pt x="146151" y="1007110"/>
                </a:moveTo>
                <a:lnTo>
                  <a:pt x="142684" y="1007110"/>
                </a:lnTo>
                <a:lnTo>
                  <a:pt x="142074" y="1005839"/>
                </a:lnTo>
                <a:lnTo>
                  <a:pt x="146151" y="1007110"/>
                </a:lnTo>
                <a:close/>
              </a:path>
              <a:path w="2628265" h="1036320">
                <a:moveTo>
                  <a:pt x="2317381" y="1010920"/>
                </a:moveTo>
                <a:lnTo>
                  <a:pt x="2238705" y="1010920"/>
                </a:lnTo>
                <a:lnTo>
                  <a:pt x="2247150" y="1009650"/>
                </a:lnTo>
                <a:lnTo>
                  <a:pt x="2246515" y="1009650"/>
                </a:lnTo>
                <a:lnTo>
                  <a:pt x="2254821" y="1008379"/>
                </a:lnTo>
                <a:lnTo>
                  <a:pt x="2254199" y="1008379"/>
                </a:lnTo>
                <a:lnTo>
                  <a:pt x="2262365" y="1005839"/>
                </a:lnTo>
                <a:lnTo>
                  <a:pt x="2261743" y="1007110"/>
                </a:lnTo>
                <a:lnTo>
                  <a:pt x="2322515" y="1007110"/>
                </a:lnTo>
                <a:lnTo>
                  <a:pt x="2317381" y="101092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28" name="object 28"/>
          <p:cNvSpPr/>
          <p:nvPr/>
        </p:nvSpPr>
        <p:spPr>
          <a:xfrm>
            <a:off x="7243681" y="5105112"/>
            <a:ext cx="1850452" cy="885771"/>
          </a:xfrm>
          <a:custGeom>
            <a:avLst/>
            <a:gdLst/>
            <a:ahLst/>
            <a:cxnLst/>
            <a:rect l="l" t="t" r="r" b="b"/>
            <a:pathLst>
              <a:path w="1751076" h="838202">
                <a:moveTo>
                  <a:pt x="1634163" y="838202"/>
                </a:moveTo>
                <a:lnTo>
                  <a:pt x="117347" y="838200"/>
                </a:lnTo>
                <a:lnTo>
                  <a:pt x="74956" y="830615"/>
                </a:lnTo>
                <a:lnTo>
                  <a:pt x="39514" y="809277"/>
                </a:lnTo>
                <a:lnTo>
                  <a:pt x="13898" y="777177"/>
                </a:lnTo>
                <a:lnTo>
                  <a:pt x="985" y="737306"/>
                </a:lnTo>
                <a:lnTo>
                  <a:pt x="1" y="722806"/>
                </a:lnTo>
                <a:lnTo>
                  <a:pt x="126" y="255485"/>
                </a:lnTo>
                <a:lnTo>
                  <a:pt x="54" y="255168"/>
                </a:lnTo>
                <a:lnTo>
                  <a:pt x="7847" y="213782"/>
                </a:lnTo>
                <a:lnTo>
                  <a:pt x="29313" y="178417"/>
                </a:lnTo>
                <a:lnTo>
                  <a:pt x="61547" y="152788"/>
                </a:lnTo>
                <a:lnTo>
                  <a:pt x="101695" y="139747"/>
                </a:lnTo>
                <a:lnTo>
                  <a:pt x="292607" y="138684"/>
                </a:lnTo>
                <a:lnTo>
                  <a:pt x="196595" y="0"/>
                </a:lnTo>
                <a:lnTo>
                  <a:pt x="729996" y="138684"/>
                </a:lnTo>
                <a:lnTo>
                  <a:pt x="1633835" y="138690"/>
                </a:lnTo>
                <a:lnTo>
                  <a:pt x="1648429" y="139627"/>
                </a:lnTo>
                <a:lnTo>
                  <a:pt x="1688771" y="152423"/>
                </a:lnTo>
                <a:lnTo>
                  <a:pt x="1721215" y="177893"/>
                </a:lnTo>
                <a:lnTo>
                  <a:pt x="1742858" y="213116"/>
                </a:lnTo>
                <a:lnTo>
                  <a:pt x="1750796" y="255168"/>
                </a:lnTo>
                <a:lnTo>
                  <a:pt x="1751076" y="256032"/>
                </a:lnTo>
                <a:lnTo>
                  <a:pt x="1751047" y="722806"/>
                </a:lnTo>
                <a:lnTo>
                  <a:pt x="1743103" y="764223"/>
                </a:lnTo>
                <a:lnTo>
                  <a:pt x="1721488" y="799326"/>
                </a:lnTo>
                <a:lnTo>
                  <a:pt x="1689109" y="824694"/>
                </a:lnTo>
                <a:lnTo>
                  <a:pt x="1648841" y="837334"/>
                </a:lnTo>
                <a:lnTo>
                  <a:pt x="1634163" y="838202"/>
                </a:lnTo>
                <a:close/>
              </a:path>
              <a:path w="1751076" h="838202">
                <a:moveTo>
                  <a:pt x="0" y="256032"/>
                </a:moveTo>
                <a:lnTo>
                  <a:pt x="34" y="255485"/>
                </a:lnTo>
                <a:lnTo>
                  <a:pt x="0" y="25603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29" name="object 29"/>
          <p:cNvSpPr/>
          <p:nvPr/>
        </p:nvSpPr>
        <p:spPr>
          <a:xfrm>
            <a:off x="7230523" y="5091034"/>
            <a:ext cx="1876735" cy="912611"/>
          </a:xfrm>
          <a:custGeom>
            <a:avLst/>
            <a:gdLst/>
            <a:ahLst/>
            <a:cxnLst/>
            <a:rect l="l" t="t" r="r" b="b"/>
            <a:pathLst>
              <a:path w="1775947" h="863600">
                <a:moveTo>
                  <a:pt x="293895" y="158750"/>
                </a:moveTo>
                <a:lnTo>
                  <a:pt x="197934" y="19050"/>
                </a:lnTo>
                <a:lnTo>
                  <a:pt x="196601" y="16510"/>
                </a:lnTo>
                <a:lnTo>
                  <a:pt x="195851" y="13970"/>
                </a:lnTo>
                <a:lnTo>
                  <a:pt x="195712" y="11429"/>
                </a:lnTo>
                <a:lnTo>
                  <a:pt x="196194" y="8889"/>
                </a:lnTo>
                <a:lnTo>
                  <a:pt x="197261" y="6350"/>
                </a:lnTo>
                <a:lnTo>
                  <a:pt x="198861" y="3810"/>
                </a:lnTo>
                <a:lnTo>
                  <a:pt x="200931" y="1270"/>
                </a:lnTo>
                <a:lnTo>
                  <a:pt x="203370" y="0"/>
                </a:lnTo>
                <a:lnTo>
                  <a:pt x="211599" y="0"/>
                </a:lnTo>
                <a:lnTo>
                  <a:pt x="231004" y="5079"/>
                </a:lnTo>
                <a:lnTo>
                  <a:pt x="218851" y="5079"/>
                </a:lnTo>
                <a:lnTo>
                  <a:pt x="205186" y="24129"/>
                </a:lnTo>
                <a:lnTo>
                  <a:pt x="237805" y="32669"/>
                </a:lnTo>
                <a:lnTo>
                  <a:pt x="310462" y="138429"/>
                </a:lnTo>
                <a:lnTo>
                  <a:pt x="304360" y="138429"/>
                </a:lnTo>
                <a:lnTo>
                  <a:pt x="293895" y="158750"/>
                </a:lnTo>
                <a:close/>
              </a:path>
              <a:path w="1775947" h="863600">
                <a:moveTo>
                  <a:pt x="237805" y="32669"/>
                </a:moveTo>
                <a:lnTo>
                  <a:pt x="205186" y="24129"/>
                </a:lnTo>
                <a:lnTo>
                  <a:pt x="218851" y="5079"/>
                </a:lnTo>
                <a:lnTo>
                  <a:pt x="237805" y="32669"/>
                </a:lnTo>
                <a:close/>
              </a:path>
              <a:path w="1775947" h="863600">
                <a:moveTo>
                  <a:pt x="1691962" y="175260"/>
                </a:moveTo>
                <a:lnTo>
                  <a:pt x="1686793" y="172720"/>
                </a:lnTo>
                <a:lnTo>
                  <a:pt x="1687365" y="172720"/>
                </a:lnTo>
                <a:lnTo>
                  <a:pt x="1682069" y="170179"/>
                </a:lnTo>
                <a:lnTo>
                  <a:pt x="1682666" y="170179"/>
                </a:lnTo>
                <a:lnTo>
                  <a:pt x="1677243" y="168910"/>
                </a:lnTo>
                <a:lnTo>
                  <a:pt x="1677840" y="168910"/>
                </a:lnTo>
                <a:lnTo>
                  <a:pt x="1672302" y="167639"/>
                </a:lnTo>
                <a:lnTo>
                  <a:pt x="1672925" y="167639"/>
                </a:lnTo>
                <a:lnTo>
                  <a:pt x="1667286" y="166370"/>
                </a:lnTo>
                <a:lnTo>
                  <a:pt x="1667908" y="166370"/>
                </a:lnTo>
                <a:lnTo>
                  <a:pt x="1662155" y="165100"/>
                </a:lnTo>
                <a:lnTo>
                  <a:pt x="1657596" y="165100"/>
                </a:lnTo>
                <a:lnTo>
                  <a:pt x="1651665" y="163829"/>
                </a:lnTo>
                <a:lnTo>
                  <a:pt x="738814" y="163829"/>
                </a:lnTo>
                <a:lnTo>
                  <a:pt x="237805" y="32669"/>
                </a:lnTo>
                <a:lnTo>
                  <a:pt x="218851" y="5079"/>
                </a:lnTo>
                <a:lnTo>
                  <a:pt x="231004" y="5079"/>
                </a:lnTo>
                <a:lnTo>
                  <a:pt x="745241" y="139700"/>
                </a:lnTo>
                <a:lnTo>
                  <a:pt x="1665991" y="139700"/>
                </a:lnTo>
                <a:lnTo>
                  <a:pt x="1672366" y="140970"/>
                </a:lnTo>
                <a:lnTo>
                  <a:pt x="1672988" y="140970"/>
                </a:lnTo>
                <a:lnTo>
                  <a:pt x="1679249" y="143510"/>
                </a:lnTo>
                <a:lnTo>
                  <a:pt x="1684787" y="144779"/>
                </a:lnTo>
                <a:lnTo>
                  <a:pt x="1690806" y="146050"/>
                </a:lnTo>
                <a:lnTo>
                  <a:pt x="1696686" y="148589"/>
                </a:lnTo>
                <a:lnTo>
                  <a:pt x="1702427" y="151129"/>
                </a:lnTo>
                <a:lnTo>
                  <a:pt x="1708015" y="154939"/>
                </a:lnTo>
                <a:lnTo>
                  <a:pt x="1713438" y="157479"/>
                </a:lnTo>
                <a:lnTo>
                  <a:pt x="1719191" y="161289"/>
                </a:lnTo>
                <a:lnTo>
                  <a:pt x="1724258" y="165100"/>
                </a:lnTo>
                <a:lnTo>
                  <a:pt x="1729135" y="168910"/>
                </a:lnTo>
                <a:lnTo>
                  <a:pt x="1733364" y="172720"/>
                </a:lnTo>
                <a:lnTo>
                  <a:pt x="1734863" y="173989"/>
                </a:lnTo>
                <a:lnTo>
                  <a:pt x="1691403" y="173989"/>
                </a:lnTo>
                <a:lnTo>
                  <a:pt x="1691962" y="175260"/>
                </a:lnTo>
                <a:close/>
              </a:path>
              <a:path w="1775947" h="863600">
                <a:moveTo>
                  <a:pt x="28630" y="760729"/>
                </a:moveTo>
                <a:lnTo>
                  <a:pt x="2443" y="760729"/>
                </a:lnTo>
                <a:lnTo>
                  <a:pt x="1414" y="754379"/>
                </a:lnTo>
                <a:lnTo>
                  <a:pt x="576" y="748029"/>
                </a:lnTo>
                <a:lnTo>
                  <a:pt x="110" y="741679"/>
                </a:lnTo>
                <a:lnTo>
                  <a:pt x="0" y="262889"/>
                </a:lnTo>
                <a:lnTo>
                  <a:pt x="30" y="261620"/>
                </a:lnTo>
                <a:lnTo>
                  <a:pt x="513" y="255270"/>
                </a:lnTo>
                <a:lnTo>
                  <a:pt x="1414" y="247650"/>
                </a:lnTo>
                <a:lnTo>
                  <a:pt x="2443" y="242570"/>
                </a:lnTo>
                <a:lnTo>
                  <a:pt x="2570" y="241300"/>
                </a:lnTo>
                <a:lnTo>
                  <a:pt x="4030" y="234950"/>
                </a:lnTo>
                <a:lnTo>
                  <a:pt x="5605" y="229870"/>
                </a:lnTo>
                <a:lnTo>
                  <a:pt x="7625" y="223520"/>
                </a:lnTo>
                <a:lnTo>
                  <a:pt x="9923" y="218439"/>
                </a:lnTo>
                <a:lnTo>
                  <a:pt x="10165" y="217170"/>
                </a:lnTo>
                <a:lnTo>
                  <a:pt x="12501" y="212089"/>
                </a:lnTo>
                <a:lnTo>
                  <a:pt x="15638" y="205739"/>
                </a:lnTo>
                <a:lnTo>
                  <a:pt x="18458" y="201929"/>
                </a:lnTo>
                <a:lnTo>
                  <a:pt x="21798" y="195579"/>
                </a:lnTo>
                <a:lnTo>
                  <a:pt x="22141" y="195579"/>
                </a:lnTo>
                <a:lnTo>
                  <a:pt x="25392" y="190500"/>
                </a:lnTo>
                <a:lnTo>
                  <a:pt x="29608" y="185420"/>
                </a:lnTo>
                <a:lnTo>
                  <a:pt x="33279" y="181610"/>
                </a:lnTo>
                <a:lnTo>
                  <a:pt x="37546" y="176529"/>
                </a:lnTo>
                <a:lnTo>
                  <a:pt x="42016" y="172720"/>
                </a:lnTo>
                <a:lnTo>
                  <a:pt x="46702" y="168910"/>
                </a:lnTo>
                <a:lnTo>
                  <a:pt x="51579" y="165100"/>
                </a:lnTo>
                <a:lnTo>
                  <a:pt x="56634" y="161289"/>
                </a:lnTo>
                <a:lnTo>
                  <a:pt x="61879" y="157479"/>
                </a:lnTo>
                <a:lnTo>
                  <a:pt x="62400" y="157479"/>
                </a:lnTo>
                <a:lnTo>
                  <a:pt x="67823" y="154939"/>
                </a:lnTo>
                <a:lnTo>
                  <a:pt x="73411" y="151129"/>
                </a:lnTo>
                <a:lnTo>
                  <a:pt x="79151" y="148589"/>
                </a:lnTo>
                <a:lnTo>
                  <a:pt x="85031" y="146050"/>
                </a:lnTo>
                <a:lnTo>
                  <a:pt x="91051" y="144779"/>
                </a:lnTo>
                <a:lnTo>
                  <a:pt x="96588" y="143510"/>
                </a:lnTo>
                <a:lnTo>
                  <a:pt x="102836" y="140970"/>
                </a:lnTo>
                <a:lnTo>
                  <a:pt x="103459" y="140970"/>
                </a:lnTo>
                <a:lnTo>
                  <a:pt x="109834" y="139700"/>
                </a:lnTo>
                <a:lnTo>
                  <a:pt x="116311" y="139700"/>
                </a:lnTo>
                <a:lnTo>
                  <a:pt x="122877" y="138429"/>
                </a:lnTo>
                <a:lnTo>
                  <a:pt x="279937" y="138429"/>
                </a:lnTo>
                <a:lnTo>
                  <a:pt x="293895" y="158750"/>
                </a:lnTo>
                <a:lnTo>
                  <a:pt x="314831" y="158750"/>
                </a:lnTo>
                <a:lnTo>
                  <a:pt x="314063" y="160020"/>
                </a:lnTo>
                <a:lnTo>
                  <a:pt x="312069" y="161289"/>
                </a:lnTo>
                <a:lnTo>
                  <a:pt x="309707" y="162560"/>
                </a:lnTo>
                <a:lnTo>
                  <a:pt x="307091" y="163829"/>
                </a:lnTo>
                <a:lnTo>
                  <a:pt x="124160" y="163829"/>
                </a:lnTo>
                <a:lnTo>
                  <a:pt x="118242" y="165100"/>
                </a:lnTo>
                <a:lnTo>
                  <a:pt x="113670" y="165100"/>
                </a:lnTo>
                <a:lnTo>
                  <a:pt x="107929" y="166370"/>
                </a:lnTo>
                <a:lnTo>
                  <a:pt x="108551" y="166370"/>
                </a:lnTo>
                <a:lnTo>
                  <a:pt x="102913" y="167639"/>
                </a:lnTo>
                <a:lnTo>
                  <a:pt x="103522" y="167639"/>
                </a:lnTo>
                <a:lnTo>
                  <a:pt x="97985" y="168910"/>
                </a:lnTo>
                <a:lnTo>
                  <a:pt x="98595" y="168910"/>
                </a:lnTo>
                <a:lnTo>
                  <a:pt x="93172" y="170179"/>
                </a:lnTo>
                <a:lnTo>
                  <a:pt x="93756" y="170179"/>
                </a:lnTo>
                <a:lnTo>
                  <a:pt x="88460" y="172720"/>
                </a:lnTo>
                <a:lnTo>
                  <a:pt x="89032" y="172720"/>
                </a:lnTo>
                <a:lnTo>
                  <a:pt x="86453" y="173989"/>
                </a:lnTo>
                <a:lnTo>
                  <a:pt x="84434" y="173989"/>
                </a:lnTo>
                <a:lnTo>
                  <a:pt x="79405" y="176529"/>
                </a:lnTo>
                <a:lnTo>
                  <a:pt x="79938" y="176529"/>
                </a:lnTo>
                <a:lnTo>
                  <a:pt x="75062" y="179070"/>
                </a:lnTo>
                <a:lnTo>
                  <a:pt x="75582" y="179070"/>
                </a:lnTo>
                <a:lnTo>
                  <a:pt x="70845" y="181610"/>
                </a:lnTo>
                <a:lnTo>
                  <a:pt x="71353" y="181610"/>
                </a:lnTo>
                <a:lnTo>
                  <a:pt x="68305" y="184150"/>
                </a:lnTo>
                <a:lnTo>
                  <a:pt x="67264" y="184150"/>
                </a:lnTo>
                <a:lnTo>
                  <a:pt x="62870" y="187960"/>
                </a:lnTo>
                <a:lnTo>
                  <a:pt x="63327" y="187960"/>
                </a:lnTo>
                <a:lnTo>
                  <a:pt x="60507" y="190500"/>
                </a:lnTo>
                <a:lnTo>
                  <a:pt x="59555" y="190500"/>
                </a:lnTo>
                <a:lnTo>
                  <a:pt x="55504" y="194310"/>
                </a:lnTo>
                <a:lnTo>
                  <a:pt x="55923" y="194310"/>
                </a:lnTo>
                <a:lnTo>
                  <a:pt x="52062" y="198120"/>
                </a:lnTo>
                <a:lnTo>
                  <a:pt x="52468" y="198120"/>
                </a:lnTo>
                <a:lnTo>
                  <a:pt x="48811" y="201929"/>
                </a:lnTo>
                <a:lnTo>
                  <a:pt x="49192" y="201929"/>
                </a:lnTo>
                <a:lnTo>
                  <a:pt x="45737" y="205739"/>
                </a:lnTo>
                <a:lnTo>
                  <a:pt x="46093" y="205739"/>
                </a:lnTo>
                <a:lnTo>
                  <a:pt x="43654" y="209550"/>
                </a:lnTo>
                <a:lnTo>
                  <a:pt x="43185" y="209550"/>
                </a:lnTo>
                <a:lnTo>
                  <a:pt x="40149" y="214629"/>
                </a:lnTo>
                <a:lnTo>
                  <a:pt x="40467" y="214629"/>
                </a:lnTo>
                <a:lnTo>
                  <a:pt x="37660" y="218439"/>
                </a:lnTo>
                <a:lnTo>
                  <a:pt x="37952" y="218439"/>
                </a:lnTo>
                <a:lnTo>
                  <a:pt x="36028" y="222250"/>
                </a:lnTo>
                <a:lnTo>
                  <a:pt x="35653" y="222250"/>
                </a:lnTo>
                <a:lnTo>
                  <a:pt x="33784" y="227329"/>
                </a:lnTo>
                <a:lnTo>
                  <a:pt x="33558" y="227329"/>
                </a:lnTo>
                <a:lnTo>
                  <a:pt x="31475" y="232410"/>
                </a:lnTo>
                <a:lnTo>
                  <a:pt x="31691" y="232410"/>
                </a:lnTo>
                <a:lnTo>
                  <a:pt x="29850" y="237489"/>
                </a:lnTo>
                <a:lnTo>
                  <a:pt x="30040" y="237489"/>
                </a:lnTo>
                <a:lnTo>
                  <a:pt x="28859" y="241300"/>
                </a:lnTo>
                <a:lnTo>
                  <a:pt x="28630" y="241300"/>
                </a:lnTo>
                <a:lnTo>
                  <a:pt x="27584" y="246379"/>
                </a:lnTo>
                <a:lnTo>
                  <a:pt x="27449" y="246379"/>
                </a:lnTo>
                <a:lnTo>
                  <a:pt x="26626" y="251460"/>
                </a:lnTo>
                <a:lnTo>
                  <a:pt x="25786" y="257810"/>
                </a:lnTo>
                <a:lnTo>
                  <a:pt x="25506" y="261620"/>
                </a:lnTo>
                <a:lnTo>
                  <a:pt x="25430" y="262889"/>
                </a:lnTo>
                <a:lnTo>
                  <a:pt x="25278" y="267970"/>
                </a:lnTo>
                <a:lnTo>
                  <a:pt x="25392" y="739139"/>
                </a:lnTo>
                <a:lnTo>
                  <a:pt x="25849" y="745489"/>
                </a:lnTo>
                <a:lnTo>
                  <a:pt x="26522" y="750570"/>
                </a:lnTo>
                <a:lnTo>
                  <a:pt x="27449" y="755650"/>
                </a:lnTo>
                <a:lnTo>
                  <a:pt x="28630" y="760729"/>
                </a:lnTo>
                <a:close/>
              </a:path>
              <a:path w="1775947" h="863600">
                <a:moveTo>
                  <a:pt x="314831" y="158750"/>
                </a:moveTo>
                <a:lnTo>
                  <a:pt x="293895" y="158750"/>
                </a:lnTo>
                <a:lnTo>
                  <a:pt x="304360" y="138429"/>
                </a:lnTo>
                <a:lnTo>
                  <a:pt x="310462" y="138429"/>
                </a:lnTo>
                <a:lnTo>
                  <a:pt x="314825" y="144779"/>
                </a:lnTo>
                <a:lnTo>
                  <a:pt x="316133" y="147320"/>
                </a:lnTo>
                <a:lnTo>
                  <a:pt x="316882" y="149860"/>
                </a:lnTo>
                <a:lnTo>
                  <a:pt x="317047" y="152400"/>
                </a:lnTo>
                <a:lnTo>
                  <a:pt x="316603" y="154939"/>
                </a:lnTo>
                <a:lnTo>
                  <a:pt x="315600" y="157479"/>
                </a:lnTo>
                <a:lnTo>
                  <a:pt x="314831" y="158750"/>
                </a:lnTo>
                <a:close/>
              </a:path>
              <a:path w="1775947" h="863600">
                <a:moveTo>
                  <a:pt x="1659514" y="139700"/>
                </a:moveTo>
                <a:lnTo>
                  <a:pt x="745241" y="139700"/>
                </a:lnTo>
                <a:lnTo>
                  <a:pt x="742027" y="138429"/>
                </a:lnTo>
                <a:lnTo>
                  <a:pt x="1652960" y="138429"/>
                </a:lnTo>
                <a:lnTo>
                  <a:pt x="1659514" y="139700"/>
                </a:lnTo>
                <a:close/>
              </a:path>
              <a:path w="1775947" h="863600">
                <a:moveTo>
                  <a:pt x="83875" y="175260"/>
                </a:moveTo>
                <a:lnTo>
                  <a:pt x="84434" y="173989"/>
                </a:lnTo>
                <a:lnTo>
                  <a:pt x="86453" y="173989"/>
                </a:lnTo>
                <a:lnTo>
                  <a:pt x="83875" y="175260"/>
                </a:lnTo>
                <a:close/>
              </a:path>
              <a:path w="1775947" h="863600">
                <a:moveTo>
                  <a:pt x="1737860" y="176529"/>
                </a:moveTo>
                <a:lnTo>
                  <a:pt x="1696432" y="176529"/>
                </a:lnTo>
                <a:lnTo>
                  <a:pt x="1691403" y="173989"/>
                </a:lnTo>
                <a:lnTo>
                  <a:pt x="1734863" y="173989"/>
                </a:lnTo>
                <a:lnTo>
                  <a:pt x="1737860" y="176529"/>
                </a:lnTo>
                <a:close/>
              </a:path>
              <a:path w="1775947" h="863600">
                <a:moveTo>
                  <a:pt x="1709044" y="185420"/>
                </a:moveTo>
                <a:lnTo>
                  <a:pt x="1704472" y="181610"/>
                </a:lnTo>
                <a:lnTo>
                  <a:pt x="1704980" y="181610"/>
                </a:lnTo>
                <a:lnTo>
                  <a:pt x="1700255" y="179070"/>
                </a:lnTo>
                <a:lnTo>
                  <a:pt x="1700776" y="179070"/>
                </a:lnTo>
                <a:lnTo>
                  <a:pt x="1695886" y="176529"/>
                </a:lnTo>
                <a:lnTo>
                  <a:pt x="1738292" y="176529"/>
                </a:lnTo>
                <a:lnTo>
                  <a:pt x="1742559" y="181610"/>
                </a:lnTo>
                <a:lnTo>
                  <a:pt x="1744585" y="184150"/>
                </a:lnTo>
                <a:lnTo>
                  <a:pt x="1708561" y="184150"/>
                </a:lnTo>
                <a:lnTo>
                  <a:pt x="1709044" y="185420"/>
                </a:lnTo>
                <a:close/>
              </a:path>
              <a:path w="1775947" h="863600">
                <a:moveTo>
                  <a:pt x="66781" y="185420"/>
                </a:moveTo>
                <a:lnTo>
                  <a:pt x="67264" y="184150"/>
                </a:lnTo>
                <a:lnTo>
                  <a:pt x="68305" y="184150"/>
                </a:lnTo>
                <a:lnTo>
                  <a:pt x="66781" y="185420"/>
                </a:lnTo>
                <a:close/>
              </a:path>
              <a:path w="1775947" h="863600">
                <a:moveTo>
                  <a:pt x="1716727" y="191770"/>
                </a:moveTo>
                <a:lnTo>
                  <a:pt x="1712498" y="187960"/>
                </a:lnTo>
                <a:lnTo>
                  <a:pt x="1712968" y="187960"/>
                </a:lnTo>
                <a:lnTo>
                  <a:pt x="1708561" y="184150"/>
                </a:lnTo>
                <a:lnTo>
                  <a:pt x="1744585" y="184150"/>
                </a:lnTo>
                <a:lnTo>
                  <a:pt x="1746610" y="186689"/>
                </a:lnTo>
                <a:lnTo>
                  <a:pt x="1750433" y="190500"/>
                </a:lnTo>
                <a:lnTo>
                  <a:pt x="1716283" y="190500"/>
                </a:lnTo>
                <a:lnTo>
                  <a:pt x="1716727" y="191770"/>
                </a:lnTo>
                <a:close/>
              </a:path>
              <a:path w="1775947" h="863600">
                <a:moveTo>
                  <a:pt x="59098" y="191770"/>
                </a:moveTo>
                <a:lnTo>
                  <a:pt x="59555" y="190500"/>
                </a:lnTo>
                <a:lnTo>
                  <a:pt x="60507" y="190500"/>
                </a:lnTo>
                <a:lnTo>
                  <a:pt x="59098" y="191770"/>
                </a:lnTo>
                <a:close/>
              </a:path>
              <a:path w="1775947" h="863600">
                <a:moveTo>
                  <a:pt x="1732983" y="210820"/>
                </a:moveTo>
                <a:lnTo>
                  <a:pt x="1729732" y="205739"/>
                </a:lnTo>
                <a:lnTo>
                  <a:pt x="1730100" y="205739"/>
                </a:lnTo>
                <a:lnTo>
                  <a:pt x="1726633" y="201929"/>
                </a:lnTo>
                <a:lnTo>
                  <a:pt x="1727027" y="201929"/>
                </a:lnTo>
                <a:lnTo>
                  <a:pt x="1723356" y="198120"/>
                </a:lnTo>
                <a:lnTo>
                  <a:pt x="1723763" y="198120"/>
                </a:lnTo>
                <a:lnTo>
                  <a:pt x="1719902" y="194310"/>
                </a:lnTo>
                <a:lnTo>
                  <a:pt x="1720334" y="194310"/>
                </a:lnTo>
                <a:lnTo>
                  <a:pt x="1716283" y="190500"/>
                </a:lnTo>
                <a:lnTo>
                  <a:pt x="1750433" y="190500"/>
                </a:lnTo>
                <a:lnTo>
                  <a:pt x="1753684" y="195579"/>
                </a:lnTo>
                <a:lnTo>
                  <a:pt x="1754027" y="195579"/>
                </a:lnTo>
                <a:lnTo>
                  <a:pt x="1757380" y="201929"/>
                </a:lnTo>
                <a:lnTo>
                  <a:pt x="1760186" y="205739"/>
                </a:lnTo>
                <a:lnTo>
                  <a:pt x="1761909" y="209550"/>
                </a:lnTo>
                <a:lnTo>
                  <a:pt x="1732640" y="209550"/>
                </a:lnTo>
                <a:lnTo>
                  <a:pt x="1732983" y="210820"/>
                </a:lnTo>
                <a:close/>
              </a:path>
              <a:path w="1775947" h="863600">
                <a:moveTo>
                  <a:pt x="42842" y="210820"/>
                </a:moveTo>
                <a:lnTo>
                  <a:pt x="43185" y="209550"/>
                </a:lnTo>
                <a:lnTo>
                  <a:pt x="43654" y="209550"/>
                </a:lnTo>
                <a:lnTo>
                  <a:pt x="42842" y="210820"/>
                </a:lnTo>
                <a:close/>
              </a:path>
              <a:path w="1775947" h="863600">
                <a:moveTo>
                  <a:pt x="1740451" y="223520"/>
                </a:moveTo>
                <a:lnTo>
                  <a:pt x="1737873" y="218439"/>
                </a:lnTo>
                <a:lnTo>
                  <a:pt x="1738165" y="218439"/>
                </a:lnTo>
                <a:lnTo>
                  <a:pt x="1735358" y="214629"/>
                </a:lnTo>
                <a:lnTo>
                  <a:pt x="1735675" y="214629"/>
                </a:lnTo>
                <a:lnTo>
                  <a:pt x="1732640" y="209550"/>
                </a:lnTo>
                <a:lnTo>
                  <a:pt x="1761909" y="209550"/>
                </a:lnTo>
                <a:lnTo>
                  <a:pt x="1763057" y="212089"/>
                </a:lnTo>
                <a:lnTo>
                  <a:pt x="1765660" y="217170"/>
                </a:lnTo>
                <a:lnTo>
                  <a:pt x="1765901" y="218439"/>
                </a:lnTo>
                <a:lnTo>
                  <a:pt x="1767473" y="222250"/>
                </a:lnTo>
                <a:lnTo>
                  <a:pt x="1740184" y="222250"/>
                </a:lnTo>
                <a:lnTo>
                  <a:pt x="1740451" y="223520"/>
                </a:lnTo>
                <a:close/>
              </a:path>
              <a:path w="1775947" h="863600">
                <a:moveTo>
                  <a:pt x="35387" y="223520"/>
                </a:moveTo>
                <a:lnTo>
                  <a:pt x="35653" y="222250"/>
                </a:lnTo>
                <a:lnTo>
                  <a:pt x="36028" y="222250"/>
                </a:lnTo>
                <a:lnTo>
                  <a:pt x="35387" y="223520"/>
                </a:lnTo>
                <a:close/>
              </a:path>
              <a:path w="1775947" h="863600">
                <a:moveTo>
                  <a:pt x="1742521" y="228600"/>
                </a:moveTo>
                <a:lnTo>
                  <a:pt x="1740184" y="222250"/>
                </a:lnTo>
                <a:lnTo>
                  <a:pt x="1767473" y="222250"/>
                </a:lnTo>
                <a:lnTo>
                  <a:pt x="1767997" y="223520"/>
                </a:lnTo>
                <a:lnTo>
                  <a:pt x="1768213" y="223520"/>
                </a:lnTo>
                <a:lnTo>
                  <a:pt x="1769424" y="227329"/>
                </a:lnTo>
                <a:lnTo>
                  <a:pt x="1742279" y="227329"/>
                </a:lnTo>
                <a:lnTo>
                  <a:pt x="1742521" y="228600"/>
                </a:lnTo>
                <a:close/>
              </a:path>
              <a:path w="1775947" h="863600">
                <a:moveTo>
                  <a:pt x="33317" y="228600"/>
                </a:moveTo>
                <a:lnTo>
                  <a:pt x="33558" y="227329"/>
                </a:lnTo>
                <a:lnTo>
                  <a:pt x="33784" y="227329"/>
                </a:lnTo>
                <a:lnTo>
                  <a:pt x="33317" y="228600"/>
                </a:lnTo>
                <a:close/>
              </a:path>
              <a:path w="1775947" h="863600">
                <a:moveTo>
                  <a:pt x="1747359" y="242570"/>
                </a:moveTo>
                <a:lnTo>
                  <a:pt x="1745797" y="237489"/>
                </a:lnTo>
                <a:lnTo>
                  <a:pt x="1745975" y="237489"/>
                </a:lnTo>
                <a:lnTo>
                  <a:pt x="1744146" y="232410"/>
                </a:lnTo>
                <a:lnTo>
                  <a:pt x="1744362" y="232410"/>
                </a:lnTo>
                <a:lnTo>
                  <a:pt x="1742279" y="227329"/>
                </a:lnTo>
                <a:lnTo>
                  <a:pt x="1769424" y="227329"/>
                </a:lnTo>
                <a:lnTo>
                  <a:pt x="1770232" y="229870"/>
                </a:lnTo>
                <a:lnTo>
                  <a:pt x="1771959" y="236220"/>
                </a:lnTo>
                <a:lnTo>
                  <a:pt x="1773255" y="241300"/>
                </a:lnTo>
                <a:lnTo>
                  <a:pt x="1747207" y="241300"/>
                </a:lnTo>
                <a:lnTo>
                  <a:pt x="1747359" y="242570"/>
                </a:lnTo>
                <a:close/>
              </a:path>
              <a:path w="1775947" h="863600">
                <a:moveTo>
                  <a:pt x="28465" y="242570"/>
                </a:moveTo>
                <a:lnTo>
                  <a:pt x="28630" y="241300"/>
                </a:lnTo>
                <a:lnTo>
                  <a:pt x="28859" y="241300"/>
                </a:lnTo>
                <a:lnTo>
                  <a:pt x="28465" y="242570"/>
                </a:lnTo>
                <a:close/>
              </a:path>
              <a:path w="1775947" h="863600">
                <a:moveTo>
                  <a:pt x="1748515" y="247650"/>
                </a:moveTo>
                <a:lnTo>
                  <a:pt x="1747207" y="241300"/>
                </a:lnTo>
                <a:lnTo>
                  <a:pt x="1773255" y="241300"/>
                </a:lnTo>
                <a:lnTo>
                  <a:pt x="1773382" y="242570"/>
                </a:lnTo>
                <a:lnTo>
                  <a:pt x="1774060" y="246379"/>
                </a:lnTo>
                <a:lnTo>
                  <a:pt x="1748388" y="246379"/>
                </a:lnTo>
                <a:lnTo>
                  <a:pt x="1748515" y="247650"/>
                </a:lnTo>
                <a:close/>
              </a:path>
              <a:path w="1775947" h="863600">
                <a:moveTo>
                  <a:pt x="27322" y="247650"/>
                </a:moveTo>
                <a:lnTo>
                  <a:pt x="27449" y="246379"/>
                </a:lnTo>
                <a:lnTo>
                  <a:pt x="27584" y="246379"/>
                </a:lnTo>
                <a:lnTo>
                  <a:pt x="27322" y="247650"/>
                </a:lnTo>
                <a:close/>
              </a:path>
              <a:path w="1775947" h="863600">
                <a:moveTo>
                  <a:pt x="1775805" y="740410"/>
                </a:moveTo>
                <a:lnTo>
                  <a:pt x="1750407" y="740410"/>
                </a:lnTo>
                <a:lnTo>
                  <a:pt x="1750560" y="734060"/>
                </a:lnTo>
                <a:lnTo>
                  <a:pt x="1750547" y="267970"/>
                </a:lnTo>
                <a:lnTo>
                  <a:pt x="1750407" y="262889"/>
                </a:lnTo>
                <a:lnTo>
                  <a:pt x="1750322" y="261620"/>
                </a:lnTo>
                <a:lnTo>
                  <a:pt x="1749988" y="257810"/>
                </a:lnTo>
                <a:lnTo>
                  <a:pt x="1749315" y="251460"/>
                </a:lnTo>
                <a:lnTo>
                  <a:pt x="1748388" y="246379"/>
                </a:lnTo>
                <a:lnTo>
                  <a:pt x="1774060" y="246379"/>
                </a:lnTo>
                <a:lnTo>
                  <a:pt x="1774512" y="248920"/>
                </a:lnTo>
                <a:lnTo>
                  <a:pt x="1775249" y="255270"/>
                </a:lnTo>
                <a:lnTo>
                  <a:pt x="1775769" y="261620"/>
                </a:lnTo>
                <a:lnTo>
                  <a:pt x="1775947" y="267970"/>
                </a:lnTo>
                <a:lnTo>
                  <a:pt x="1775836" y="739298"/>
                </a:lnTo>
                <a:lnTo>
                  <a:pt x="1775805" y="740410"/>
                </a:lnTo>
                <a:close/>
              </a:path>
              <a:path w="1775947" h="863600">
                <a:moveTo>
                  <a:pt x="26421" y="252729"/>
                </a:moveTo>
                <a:lnTo>
                  <a:pt x="26522" y="251460"/>
                </a:lnTo>
                <a:lnTo>
                  <a:pt x="26421" y="252729"/>
                </a:lnTo>
                <a:close/>
              </a:path>
              <a:path w="1775947" h="863600">
                <a:moveTo>
                  <a:pt x="1749404" y="252729"/>
                </a:moveTo>
                <a:lnTo>
                  <a:pt x="1749201" y="251460"/>
                </a:lnTo>
                <a:lnTo>
                  <a:pt x="1749404" y="252729"/>
                </a:lnTo>
                <a:close/>
              </a:path>
              <a:path w="1775947" h="863600">
                <a:moveTo>
                  <a:pt x="1773382" y="760729"/>
                </a:moveTo>
                <a:lnTo>
                  <a:pt x="1747207" y="760729"/>
                </a:lnTo>
                <a:lnTo>
                  <a:pt x="1748515" y="755650"/>
                </a:lnTo>
                <a:lnTo>
                  <a:pt x="1749404" y="750570"/>
                </a:lnTo>
                <a:lnTo>
                  <a:pt x="1750052" y="745489"/>
                </a:lnTo>
                <a:lnTo>
                  <a:pt x="1750433" y="739139"/>
                </a:lnTo>
                <a:lnTo>
                  <a:pt x="1750407" y="740410"/>
                </a:lnTo>
                <a:lnTo>
                  <a:pt x="1775805" y="740410"/>
                </a:lnTo>
                <a:lnTo>
                  <a:pt x="1775769" y="741679"/>
                </a:lnTo>
                <a:lnTo>
                  <a:pt x="1775312" y="748029"/>
                </a:lnTo>
                <a:lnTo>
                  <a:pt x="1774512" y="754379"/>
                </a:lnTo>
                <a:lnTo>
                  <a:pt x="1773382" y="760729"/>
                </a:lnTo>
                <a:close/>
              </a:path>
              <a:path w="1775947" h="863600">
                <a:moveTo>
                  <a:pt x="25483" y="740410"/>
                </a:moveTo>
                <a:lnTo>
                  <a:pt x="25403" y="739298"/>
                </a:lnTo>
                <a:lnTo>
                  <a:pt x="25483" y="740410"/>
                </a:lnTo>
                <a:close/>
              </a:path>
              <a:path w="1775947" h="863600">
                <a:moveTo>
                  <a:pt x="37952" y="784860"/>
                </a:moveTo>
                <a:lnTo>
                  <a:pt x="9923" y="784860"/>
                </a:lnTo>
                <a:lnTo>
                  <a:pt x="7625" y="778510"/>
                </a:lnTo>
                <a:lnTo>
                  <a:pt x="5605" y="773429"/>
                </a:lnTo>
                <a:lnTo>
                  <a:pt x="4030" y="767079"/>
                </a:lnTo>
                <a:lnTo>
                  <a:pt x="2570" y="760729"/>
                </a:lnTo>
                <a:lnTo>
                  <a:pt x="28465" y="760729"/>
                </a:lnTo>
                <a:lnTo>
                  <a:pt x="30040" y="765810"/>
                </a:lnTo>
                <a:lnTo>
                  <a:pt x="29850" y="765810"/>
                </a:lnTo>
                <a:lnTo>
                  <a:pt x="31691" y="770889"/>
                </a:lnTo>
                <a:lnTo>
                  <a:pt x="31892" y="770889"/>
                </a:lnTo>
                <a:lnTo>
                  <a:pt x="33558" y="775970"/>
                </a:lnTo>
                <a:lnTo>
                  <a:pt x="33901" y="775970"/>
                </a:lnTo>
                <a:lnTo>
                  <a:pt x="35653" y="779779"/>
                </a:lnTo>
                <a:lnTo>
                  <a:pt x="35387" y="779779"/>
                </a:lnTo>
                <a:lnTo>
                  <a:pt x="37952" y="784860"/>
                </a:lnTo>
                <a:close/>
              </a:path>
              <a:path w="1775947" h="863600">
                <a:moveTo>
                  <a:pt x="1770923" y="770889"/>
                </a:moveTo>
                <a:lnTo>
                  <a:pt x="1744146" y="770889"/>
                </a:lnTo>
                <a:lnTo>
                  <a:pt x="1745975" y="765810"/>
                </a:lnTo>
                <a:lnTo>
                  <a:pt x="1745797" y="765810"/>
                </a:lnTo>
                <a:lnTo>
                  <a:pt x="1747359" y="760729"/>
                </a:lnTo>
                <a:lnTo>
                  <a:pt x="1773255" y="760729"/>
                </a:lnTo>
                <a:lnTo>
                  <a:pt x="1771959" y="767079"/>
                </a:lnTo>
                <a:lnTo>
                  <a:pt x="1770923" y="770889"/>
                </a:lnTo>
                <a:close/>
              </a:path>
              <a:path w="1775947" h="863600">
                <a:moveTo>
                  <a:pt x="31892" y="770889"/>
                </a:moveTo>
                <a:lnTo>
                  <a:pt x="31691" y="770889"/>
                </a:lnTo>
                <a:lnTo>
                  <a:pt x="31475" y="769620"/>
                </a:lnTo>
                <a:lnTo>
                  <a:pt x="31892" y="770889"/>
                </a:lnTo>
                <a:close/>
              </a:path>
              <a:path w="1775947" h="863600">
                <a:moveTo>
                  <a:pt x="1769223" y="775970"/>
                </a:moveTo>
                <a:lnTo>
                  <a:pt x="1742279" y="775970"/>
                </a:lnTo>
                <a:lnTo>
                  <a:pt x="1744362" y="769620"/>
                </a:lnTo>
                <a:lnTo>
                  <a:pt x="1744146" y="770889"/>
                </a:lnTo>
                <a:lnTo>
                  <a:pt x="1770923" y="770889"/>
                </a:lnTo>
                <a:lnTo>
                  <a:pt x="1770232" y="773429"/>
                </a:lnTo>
                <a:lnTo>
                  <a:pt x="1769223" y="775970"/>
                </a:lnTo>
                <a:close/>
              </a:path>
              <a:path w="1775947" h="863600">
                <a:moveTo>
                  <a:pt x="33901" y="775970"/>
                </a:moveTo>
                <a:lnTo>
                  <a:pt x="33558" y="775970"/>
                </a:lnTo>
                <a:lnTo>
                  <a:pt x="33317" y="774700"/>
                </a:lnTo>
                <a:lnTo>
                  <a:pt x="33901" y="775970"/>
                </a:lnTo>
                <a:close/>
              </a:path>
              <a:path w="1775947" h="863600">
                <a:moveTo>
                  <a:pt x="1765901" y="784860"/>
                </a:moveTo>
                <a:lnTo>
                  <a:pt x="1737873" y="784860"/>
                </a:lnTo>
                <a:lnTo>
                  <a:pt x="1740451" y="779779"/>
                </a:lnTo>
                <a:lnTo>
                  <a:pt x="1740184" y="779779"/>
                </a:lnTo>
                <a:lnTo>
                  <a:pt x="1742521" y="774700"/>
                </a:lnTo>
                <a:lnTo>
                  <a:pt x="1742279" y="775970"/>
                </a:lnTo>
                <a:lnTo>
                  <a:pt x="1769223" y="775970"/>
                </a:lnTo>
                <a:lnTo>
                  <a:pt x="1768213" y="778510"/>
                </a:lnTo>
                <a:lnTo>
                  <a:pt x="1767997" y="779779"/>
                </a:lnTo>
                <a:lnTo>
                  <a:pt x="1765901" y="784860"/>
                </a:lnTo>
                <a:close/>
              </a:path>
              <a:path w="1775947" h="863600">
                <a:moveTo>
                  <a:pt x="1697258" y="853439"/>
                </a:moveTo>
                <a:lnTo>
                  <a:pt x="78579" y="853439"/>
                </a:lnTo>
                <a:lnTo>
                  <a:pt x="72852" y="850900"/>
                </a:lnTo>
                <a:lnTo>
                  <a:pt x="67276" y="848360"/>
                </a:lnTo>
                <a:lnTo>
                  <a:pt x="62400" y="845820"/>
                </a:lnTo>
                <a:lnTo>
                  <a:pt x="57142" y="842010"/>
                </a:lnTo>
                <a:lnTo>
                  <a:pt x="56634" y="842010"/>
                </a:lnTo>
                <a:lnTo>
                  <a:pt x="51579" y="838200"/>
                </a:lnTo>
                <a:lnTo>
                  <a:pt x="46702" y="834389"/>
                </a:lnTo>
                <a:lnTo>
                  <a:pt x="42016" y="830579"/>
                </a:lnTo>
                <a:lnTo>
                  <a:pt x="37546" y="825500"/>
                </a:lnTo>
                <a:lnTo>
                  <a:pt x="33279" y="821689"/>
                </a:lnTo>
                <a:lnTo>
                  <a:pt x="29608" y="816610"/>
                </a:lnTo>
                <a:lnTo>
                  <a:pt x="25392" y="811529"/>
                </a:lnTo>
                <a:lnTo>
                  <a:pt x="22141" y="807720"/>
                </a:lnTo>
                <a:lnTo>
                  <a:pt x="21798" y="806450"/>
                </a:lnTo>
                <a:lnTo>
                  <a:pt x="18458" y="801370"/>
                </a:lnTo>
                <a:lnTo>
                  <a:pt x="15346" y="796289"/>
                </a:lnTo>
                <a:lnTo>
                  <a:pt x="12501" y="789939"/>
                </a:lnTo>
                <a:lnTo>
                  <a:pt x="10165" y="784860"/>
                </a:lnTo>
                <a:lnTo>
                  <a:pt x="37952" y="784860"/>
                </a:lnTo>
                <a:lnTo>
                  <a:pt x="37660" y="783589"/>
                </a:lnTo>
                <a:lnTo>
                  <a:pt x="40467" y="788670"/>
                </a:lnTo>
                <a:lnTo>
                  <a:pt x="40149" y="788670"/>
                </a:lnTo>
                <a:lnTo>
                  <a:pt x="43185" y="792479"/>
                </a:lnTo>
                <a:lnTo>
                  <a:pt x="42842" y="792479"/>
                </a:lnTo>
                <a:lnTo>
                  <a:pt x="46093" y="797560"/>
                </a:lnTo>
                <a:lnTo>
                  <a:pt x="46601" y="797560"/>
                </a:lnTo>
                <a:lnTo>
                  <a:pt x="49192" y="801370"/>
                </a:lnTo>
                <a:lnTo>
                  <a:pt x="49725" y="801370"/>
                </a:lnTo>
                <a:lnTo>
                  <a:pt x="52468" y="805179"/>
                </a:lnTo>
                <a:lnTo>
                  <a:pt x="53027" y="805179"/>
                </a:lnTo>
                <a:lnTo>
                  <a:pt x="55923" y="808989"/>
                </a:lnTo>
                <a:lnTo>
                  <a:pt x="56854" y="808989"/>
                </a:lnTo>
                <a:lnTo>
                  <a:pt x="59555" y="811529"/>
                </a:lnTo>
                <a:lnTo>
                  <a:pt x="59098" y="811529"/>
                </a:lnTo>
                <a:lnTo>
                  <a:pt x="63327" y="815339"/>
                </a:lnTo>
                <a:lnTo>
                  <a:pt x="64334" y="815339"/>
                </a:lnTo>
                <a:lnTo>
                  <a:pt x="67264" y="817879"/>
                </a:lnTo>
                <a:lnTo>
                  <a:pt x="66781" y="817879"/>
                </a:lnTo>
                <a:lnTo>
                  <a:pt x="71353" y="820420"/>
                </a:lnTo>
                <a:lnTo>
                  <a:pt x="70845" y="820420"/>
                </a:lnTo>
                <a:lnTo>
                  <a:pt x="75582" y="824229"/>
                </a:lnTo>
                <a:lnTo>
                  <a:pt x="76687" y="824229"/>
                </a:lnTo>
                <a:lnTo>
                  <a:pt x="79938" y="826770"/>
                </a:lnTo>
                <a:lnTo>
                  <a:pt x="81920" y="826770"/>
                </a:lnTo>
                <a:lnTo>
                  <a:pt x="84434" y="828039"/>
                </a:lnTo>
                <a:lnTo>
                  <a:pt x="83875" y="828039"/>
                </a:lnTo>
                <a:lnTo>
                  <a:pt x="89032" y="830579"/>
                </a:lnTo>
                <a:lnTo>
                  <a:pt x="88460" y="830579"/>
                </a:lnTo>
                <a:lnTo>
                  <a:pt x="93756" y="831850"/>
                </a:lnTo>
                <a:lnTo>
                  <a:pt x="93172" y="831850"/>
                </a:lnTo>
                <a:lnTo>
                  <a:pt x="98595" y="834389"/>
                </a:lnTo>
                <a:lnTo>
                  <a:pt x="97985" y="834389"/>
                </a:lnTo>
                <a:lnTo>
                  <a:pt x="103522" y="835660"/>
                </a:lnTo>
                <a:lnTo>
                  <a:pt x="102913" y="835660"/>
                </a:lnTo>
                <a:lnTo>
                  <a:pt x="108551" y="836929"/>
                </a:lnTo>
                <a:lnTo>
                  <a:pt x="113035" y="836929"/>
                </a:lnTo>
                <a:lnTo>
                  <a:pt x="118877" y="838200"/>
                </a:lnTo>
                <a:lnTo>
                  <a:pt x="1724258" y="838200"/>
                </a:lnTo>
                <a:lnTo>
                  <a:pt x="1718696" y="842010"/>
                </a:lnTo>
                <a:lnTo>
                  <a:pt x="1713438" y="845820"/>
                </a:lnTo>
                <a:lnTo>
                  <a:pt x="1708015" y="848360"/>
                </a:lnTo>
                <a:lnTo>
                  <a:pt x="1702986" y="850900"/>
                </a:lnTo>
                <a:lnTo>
                  <a:pt x="1697258" y="853439"/>
                </a:lnTo>
                <a:close/>
              </a:path>
              <a:path w="1775947" h="863600">
                <a:moveTo>
                  <a:pt x="1759704" y="797560"/>
                </a:moveTo>
                <a:lnTo>
                  <a:pt x="1729732" y="797560"/>
                </a:lnTo>
                <a:lnTo>
                  <a:pt x="1732983" y="792479"/>
                </a:lnTo>
                <a:lnTo>
                  <a:pt x="1732640" y="792479"/>
                </a:lnTo>
                <a:lnTo>
                  <a:pt x="1735675" y="788670"/>
                </a:lnTo>
                <a:lnTo>
                  <a:pt x="1735358" y="788670"/>
                </a:lnTo>
                <a:lnTo>
                  <a:pt x="1738165" y="783589"/>
                </a:lnTo>
                <a:lnTo>
                  <a:pt x="1737873" y="784860"/>
                </a:lnTo>
                <a:lnTo>
                  <a:pt x="1765660" y="784860"/>
                </a:lnTo>
                <a:lnTo>
                  <a:pt x="1763057" y="791210"/>
                </a:lnTo>
                <a:lnTo>
                  <a:pt x="1760479" y="796289"/>
                </a:lnTo>
                <a:lnTo>
                  <a:pt x="1759704" y="797560"/>
                </a:lnTo>
                <a:close/>
              </a:path>
              <a:path w="1775947" h="863600">
                <a:moveTo>
                  <a:pt x="46601" y="797560"/>
                </a:moveTo>
                <a:lnTo>
                  <a:pt x="46093" y="797560"/>
                </a:lnTo>
                <a:lnTo>
                  <a:pt x="45737" y="796289"/>
                </a:lnTo>
                <a:lnTo>
                  <a:pt x="46601" y="797560"/>
                </a:lnTo>
                <a:close/>
              </a:path>
              <a:path w="1775947" h="863600">
                <a:moveTo>
                  <a:pt x="1757380" y="801370"/>
                </a:moveTo>
                <a:lnTo>
                  <a:pt x="1726633" y="801370"/>
                </a:lnTo>
                <a:lnTo>
                  <a:pt x="1730100" y="796289"/>
                </a:lnTo>
                <a:lnTo>
                  <a:pt x="1729732" y="797560"/>
                </a:lnTo>
                <a:lnTo>
                  <a:pt x="1759704" y="797560"/>
                </a:lnTo>
                <a:lnTo>
                  <a:pt x="1757380" y="801370"/>
                </a:lnTo>
                <a:close/>
              </a:path>
              <a:path w="1775947" h="863600">
                <a:moveTo>
                  <a:pt x="49725" y="801370"/>
                </a:moveTo>
                <a:lnTo>
                  <a:pt x="49192" y="801370"/>
                </a:lnTo>
                <a:lnTo>
                  <a:pt x="48811" y="800100"/>
                </a:lnTo>
                <a:lnTo>
                  <a:pt x="49725" y="801370"/>
                </a:lnTo>
                <a:close/>
              </a:path>
              <a:path w="1775947" h="863600">
                <a:moveTo>
                  <a:pt x="1754865" y="805179"/>
                </a:moveTo>
                <a:lnTo>
                  <a:pt x="1723356" y="805179"/>
                </a:lnTo>
                <a:lnTo>
                  <a:pt x="1727027" y="800100"/>
                </a:lnTo>
                <a:lnTo>
                  <a:pt x="1726633" y="801370"/>
                </a:lnTo>
                <a:lnTo>
                  <a:pt x="1757380" y="801370"/>
                </a:lnTo>
                <a:lnTo>
                  <a:pt x="1754865" y="805179"/>
                </a:lnTo>
                <a:close/>
              </a:path>
              <a:path w="1775947" h="863600">
                <a:moveTo>
                  <a:pt x="53027" y="805179"/>
                </a:moveTo>
                <a:lnTo>
                  <a:pt x="52468" y="805179"/>
                </a:lnTo>
                <a:lnTo>
                  <a:pt x="52062" y="803910"/>
                </a:lnTo>
                <a:lnTo>
                  <a:pt x="53027" y="805179"/>
                </a:lnTo>
                <a:close/>
              </a:path>
              <a:path w="1775947" h="863600">
                <a:moveTo>
                  <a:pt x="1752600" y="808989"/>
                </a:moveTo>
                <a:lnTo>
                  <a:pt x="1719902" y="808989"/>
                </a:lnTo>
                <a:lnTo>
                  <a:pt x="1723763" y="803910"/>
                </a:lnTo>
                <a:lnTo>
                  <a:pt x="1723356" y="805179"/>
                </a:lnTo>
                <a:lnTo>
                  <a:pt x="1754865" y="805179"/>
                </a:lnTo>
                <a:lnTo>
                  <a:pt x="1754027" y="806450"/>
                </a:lnTo>
                <a:lnTo>
                  <a:pt x="1753684" y="807720"/>
                </a:lnTo>
                <a:lnTo>
                  <a:pt x="1752600" y="808989"/>
                </a:lnTo>
                <a:close/>
              </a:path>
              <a:path w="1775947" h="863600">
                <a:moveTo>
                  <a:pt x="56854" y="808989"/>
                </a:moveTo>
                <a:lnTo>
                  <a:pt x="55923" y="808989"/>
                </a:lnTo>
                <a:lnTo>
                  <a:pt x="55504" y="807720"/>
                </a:lnTo>
                <a:lnTo>
                  <a:pt x="56854" y="808989"/>
                </a:lnTo>
                <a:close/>
              </a:path>
              <a:path w="1775947" h="863600">
                <a:moveTo>
                  <a:pt x="1747566" y="815339"/>
                </a:moveTo>
                <a:lnTo>
                  <a:pt x="1712498" y="815339"/>
                </a:lnTo>
                <a:lnTo>
                  <a:pt x="1716727" y="811529"/>
                </a:lnTo>
                <a:lnTo>
                  <a:pt x="1716283" y="811529"/>
                </a:lnTo>
                <a:lnTo>
                  <a:pt x="1720334" y="807720"/>
                </a:lnTo>
                <a:lnTo>
                  <a:pt x="1719902" y="808989"/>
                </a:lnTo>
                <a:lnTo>
                  <a:pt x="1752600" y="808989"/>
                </a:lnTo>
                <a:lnTo>
                  <a:pt x="1750433" y="811529"/>
                </a:lnTo>
                <a:lnTo>
                  <a:pt x="1747566" y="815339"/>
                </a:lnTo>
                <a:close/>
              </a:path>
              <a:path w="1775947" h="863600">
                <a:moveTo>
                  <a:pt x="64334" y="815339"/>
                </a:moveTo>
                <a:lnTo>
                  <a:pt x="63327" y="815339"/>
                </a:lnTo>
                <a:lnTo>
                  <a:pt x="62870" y="814070"/>
                </a:lnTo>
                <a:lnTo>
                  <a:pt x="64334" y="815339"/>
                </a:lnTo>
                <a:close/>
              </a:path>
              <a:path w="1775947" h="863600">
                <a:moveTo>
                  <a:pt x="1739714" y="824229"/>
                </a:moveTo>
                <a:lnTo>
                  <a:pt x="1700255" y="824229"/>
                </a:lnTo>
                <a:lnTo>
                  <a:pt x="1704980" y="820420"/>
                </a:lnTo>
                <a:lnTo>
                  <a:pt x="1704472" y="820420"/>
                </a:lnTo>
                <a:lnTo>
                  <a:pt x="1709044" y="817879"/>
                </a:lnTo>
                <a:lnTo>
                  <a:pt x="1708561" y="817879"/>
                </a:lnTo>
                <a:lnTo>
                  <a:pt x="1712968" y="814070"/>
                </a:lnTo>
                <a:lnTo>
                  <a:pt x="1712498" y="815339"/>
                </a:lnTo>
                <a:lnTo>
                  <a:pt x="1747566" y="815339"/>
                </a:lnTo>
                <a:lnTo>
                  <a:pt x="1746610" y="816610"/>
                </a:lnTo>
                <a:lnTo>
                  <a:pt x="1742559" y="821689"/>
                </a:lnTo>
                <a:lnTo>
                  <a:pt x="1739714" y="824229"/>
                </a:lnTo>
                <a:close/>
              </a:path>
              <a:path w="1775947" h="863600">
                <a:moveTo>
                  <a:pt x="76687" y="824229"/>
                </a:moveTo>
                <a:lnTo>
                  <a:pt x="75582" y="824229"/>
                </a:lnTo>
                <a:lnTo>
                  <a:pt x="75062" y="822960"/>
                </a:lnTo>
                <a:lnTo>
                  <a:pt x="76687" y="824229"/>
                </a:lnTo>
                <a:close/>
              </a:path>
              <a:path w="1775947" h="863600">
                <a:moveTo>
                  <a:pt x="1737860" y="826770"/>
                </a:moveTo>
                <a:lnTo>
                  <a:pt x="1695886" y="826770"/>
                </a:lnTo>
                <a:lnTo>
                  <a:pt x="1700776" y="822960"/>
                </a:lnTo>
                <a:lnTo>
                  <a:pt x="1700255" y="824229"/>
                </a:lnTo>
                <a:lnTo>
                  <a:pt x="1739714" y="824229"/>
                </a:lnTo>
                <a:lnTo>
                  <a:pt x="1738292" y="825500"/>
                </a:lnTo>
                <a:lnTo>
                  <a:pt x="1737860" y="826770"/>
                </a:lnTo>
                <a:close/>
              </a:path>
              <a:path w="1775947" h="863600">
                <a:moveTo>
                  <a:pt x="81920" y="826770"/>
                </a:moveTo>
                <a:lnTo>
                  <a:pt x="79938" y="826770"/>
                </a:lnTo>
                <a:lnTo>
                  <a:pt x="79405" y="825500"/>
                </a:lnTo>
                <a:lnTo>
                  <a:pt x="81920" y="826770"/>
                </a:lnTo>
                <a:close/>
              </a:path>
              <a:path w="1775947" h="863600">
                <a:moveTo>
                  <a:pt x="1724258" y="838200"/>
                </a:moveTo>
                <a:lnTo>
                  <a:pt x="1656961" y="838200"/>
                </a:lnTo>
                <a:lnTo>
                  <a:pt x="1662790" y="836929"/>
                </a:lnTo>
                <a:lnTo>
                  <a:pt x="1667286" y="836929"/>
                </a:lnTo>
                <a:lnTo>
                  <a:pt x="1672925" y="835660"/>
                </a:lnTo>
                <a:lnTo>
                  <a:pt x="1672302" y="835660"/>
                </a:lnTo>
                <a:lnTo>
                  <a:pt x="1677840" y="834389"/>
                </a:lnTo>
                <a:lnTo>
                  <a:pt x="1677243" y="834389"/>
                </a:lnTo>
                <a:lnTo>
                  <a:pt x="1682666" y="831850"/>
                </a:lnTo>
                <a:lnTo>
                  <a:pt x="1682069" y="831850"/>
                </a:lnTo>
                <a:lnTo>
                  <a:pt x="1687365" y="830579"/>
                </a:lnTo>
                <a:lnTo>
                  <a:pt x="1686793" y="830579"/>
                </a:lnTo>
                <a:lnTo>
                  <a:pt x="1691962" y="828039"/>
                </a:lnTo>
                <a:lnTo>
                  <a:pt x="1691403" y="828039"/>
                </a:lnTo>
                <a:lnTo>
                  <a:pt x="1696432" y="825500"/>
                </a:lnTo>
                <a:lnTo>
                  <a:pt x="1695886" y="826770"/>
                </a:lnTo>
                <a:lnTo>
                  <a:pt x="1737860" y="826770"/>
                </a:lnTo>
                <a:lnTo>
                  <a:pt x="1733364" y="830579"/>
                </a:lnTo>
                <a:lnTo>
                  <a:pt x="1729135" y="834389"/>
                </a:lnTo>
                <a:lnTo>
                  <a:pt x="1724258" y="838200"/>
                </a:lnTo>
                <a:close/>
              </a:path>
              <a:path w="1775947" h="863600">
                <a:moveTo>
                  <a:pt x="1691391" y="855979"/>
                </a:moveTo>
                <a:lnTo>
                  <a:pt x="84447" y="855979"/>
                </a:lnTo>
                <a:lnTo>
                  <a:pt x="79151" y="853439"/>
                </a:lnTo>
                <a:lnTo>
                  <a:pt x="1696686" y="853439"/>
                </a:lnTo>
                <a:lnTo>
                  <a:pt x="1691391" y="855979"/>
                </a:lnTo>
                <a:close/>
              </a:path>
              <a:path w="1775947" h="863600">
                <a:moveTo>
                  <a:pt x="1660161" y="863600"/>
                </a:moveTo>
                <a:lnTo>
                  <a:pt x="115676" y="863600"/>
                </a:lnTo>
                <a:lnTo>
                  <a:pt x="109834" y="862329"/>
                </a:lnTo>
                <a:lnTo>
                  <a:pt x="103459" y="861060"/>
                </a:lnTo>
                <a:lnTo>
                  <a:pt x="96588" y="859789"/>
                </a:lnTo>
                <a:lnTo>
                  <a:pt x="91051" y="858520"/>
                </a:lnTo>
                <a:lnTo>
                  <a:pt x="85031" y="855979"/>
                </a:lnTo>
                <a:lnTo>
                  <a:pt x="1690806" y="855979"/>
                </a:lnTo>
                <a:lnTo>
                  <a:pt x="1684787" y="858520"/>
                </a:lnTo>
                <a:lnTo>
                  <a:pt x="1679249" y="859789"/>
                </a:lnTo>
                <a:lnTo>
                  <a:pt x="1672366" y="861060"/>
                </a:lnTo>
                <a:lnTo>
                  <a:pt x="1665991" y="862329"/>
                </a:lnTo>
                <a:lnTo>
                  <a:pt x="1660161" y="86360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noAutofit/>
          </a:bodyPr>
          <a:lstStyle/>
          <a:p>
            <a:endParaRPr sz="1902"/>
          </a:p>
        </p:txBody>
      </p:sp>
      <p:sp>
        <p:nvSpPr>
          <p:cNvPr id="30" name="object 30"/>
          <p:cNvSpPr txBox="1"/>
          <p:nvPr/>
        </p:nvSpPr>
        <p:spPr>
          <a:xfrm>
            <a:off x="1379900" y="2086125"/>
            <a:ext cx="11109692" cy="481402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23368" marR="7838074"/>
            <a:r>
              <a:rPr sz="1480" spc="-5" dirty="0">
                <a:latin typeface="微软雅黑"/>
                <a:cs typeface="微软雅黑"/>
              </a:rPr>
              <a:t>即推广信息的点击次数</a:t>
            </a:r>
            <a:r>
              <a:rPr sz="1480" dirty="0">
                <a:latin typeface="微软雅黑"/>
                <a:cs typeface="微软雅黑"/>
              </a:rPr>
              <a:t>/展 </a:t>
            </a:r>
            <a:r>
              <a:rPr sz="1480" spc="-5" dirty="0">
                <a:latin typeface="微软雅黑"/>
                <a:cs typeface="微软雅黑"/>
              </a:rPr>
              <a:t>现次数，越高越好。高</a:t>
            </a:r>
            <a:r>
              <a:rPr sz="1480" dirty="0">
                <a:latin typeface="微软雅黑"/>
                <a:cs typeface="微软雅黑"/>
              </a:rPr>
              <a:t>点 </a:t>
            </a:r>
            <a:r>
              <a:rPr sz="1480" spc="-5" dirty="0">
                <a:latin typeface="微软雅黑"/>
                <a:cs typeface="微软雅黑"/>
              </a:rPr>
              <a:t>击率说明网民兴趣大、</a:t>
            </a:r>
            <a:r>
              <a:rPr sz="1480" dirty="0">
                <a:latin typeface="微软雅黑"/>
                <a:cs typeface="微软雅黑"/>
              </a:rPr>
              <a:t>关</a:t>
            </a:r>
          </a:p>
          <a:p>
            <a:pPr marL="1123368">
              <a:lnSpc>
                <a:spcPts val="1818"/>
              </a:lnSpc>
              <a:tabLst>
                <a:tab pos="4033790" algn="l"/>
              </a:tabLst>
            </a:pPr>
            <a:r>
              <a:rPr sz="1480" spc="-5" dirty="0">
                <a:latin typeface="微软雅黑"/>
                <a:cs typeface="微软雅黑"/>
              </a:rPr>
              <a:t>注度</a:t>
            </a:r>
            <a:r>
              <a:rPr sz="1480" dirty="0">
                <a:latin typeface="微软雅黑"/>
                <a:cs typeface="微软雅黑"/>
              </a:rPr>
              <a:t>高	</a:t>
            </a:r>
            <a:r>
              <a:rPr sz="2536" b="1" spc="-23" baseline="-13888" dirty="0">
                <a:solidFill>
                  <a:srgbClr val="FFFFFF"/>
                </a:solidFill>
                <a:latin typeface="微软雅黑"/>
                <a:cs typeface="微软雅黑"/>
              </a:rPr>
              <a:t>点击</a:t>
            </a:r>
            <a:r>
              <a:rPr sz="2536" b="1" spc="-32" baseline="-13888" dirty="0">
                <a:solidFill>
                  <a:srgbClr val="FFFFFF"/>
                </a:solidFill>
                <a:latin typeface="微软雅黑"/>
                <a:cs typeface="微软雅黑"/>
              </a:rPr>
              <a:t>率</a:t>
            </a:r>
            <a:endParaRPr sz="2536" baseline="-13888" dirty="0">
              <a:latin typeface="微软雅黑"/>
              <a:cs typeface="微软雅黑"/>
            </a:endParaRPr>
          </a:p>
          <a:p>
            <a:pPr>
              <a:lnSpc>
                <a:spcPts val="845"/>
              </a:lnSpc>
              <a:spcBef>
                <a:spcPts val="50"/>
              </a:spcBef>
            </a:pPr>
            <a:endParaRPr sz="845" dirty="0"/>
          </a:p>
          <a:p>
            <a:pPr>
              <a:lnSpc>
                <a:spcPts val="1057"/>
              </a:lnSpc>
            </a:pPr>
            <a:endParaRPr sz="1057" dirty="0"/>
          </a:p>
          <a:p>
            <a:pPr>
              <a:lnSpc>
                <a:spcPts val="1057"/>
              </a:lnSpc>
            </a:pPr>
            <a:endParaRPr sz="1057" dirty="0"/>
          </a:p>
          <a:p>
            <a:pPr>
              <a:lnSpc>
                <a:spcPts val="1057"/>
              </a:lnSpc>
            </a:pPr>
            <a:endParaRPr sz="1057" dirty="0"/>
          </a:p>
          <a:p>
            <a:pPr marL="109384" marR="9119814" algn="just"/>
            <a:r>
              <a:rPr sz="1480" spc="-5" dirty="0">
                <a:latin typeface="微软雅黑"/>
                <a:cs typeface="微软雅黑"/>
              </a:rPr>
              <a:t>账户整体表现，如帐</a:t>
            </a:r>
            <a:r>
              <a:rPr sz="1480" dirty="0">
                <a:latin typeface="微软雅黑"/>
                <a:cs typeface="微软雅黑"/>
              </a:rPr>
              <a:t>户 </a:t>
            </a:r>
            <a:r>
              <a:rPr sz="1480" spc="-5" dirty="0">
                <a:latin typeface="微软雅黑"/>
                <a:cs typeface="微软雅黑"/>
              </a:rPr>
              <a:t>历史表现、帐户内生</a:t>
            </a:r>
            <a:r>
              <a:rPr sz="1480" dirty="0">
                <a:latin typeface="微软雅黑"/>
                <a:cs typeface="微软雅黑"/>
              </a:rPr>
              <a:t>效 </a:t>
            </a:r>
            <a:r>
              <a:rPr sz="1480" spc="-5" dirty="0">
                <a:latin typeface="微软雅黑"/>
                <a:cs typeface="微软雅黑"/>
              </a:rPr>
              <a:t>关键词数量、帐户内</a:t>
            </a:r>
            <a:r>
              <a:rPr sz="1480" dirty="0">
                <a:latin typeface="微软雅黑"/>
                <a:cs typeface="微软雅黑"/>
              </a:rPr>
              <a:t>失 </a:t>
            </a:r>
            <a:r>
              <a:rPr sz="1480" spc="-5" dirty="0">
                <a:latin typeface="微软雅黑"/>
                <a:cs typeface="微软雅黑"/>
              </a:rPr>
              <a:t>效关键词数量</a:t>
            </a:r>
            <a:r>
              <a:rPr sz="1480" dirty="0">
                <a:latin typeface="微软雅黑"/>
                <a:cs typeface="微软雅黑"/>
              </a:rPr>
              <a:t>等</a:t>
            </a:r>
          </a:p>
          <a:p>
            <a:pPr marR="2397055" algn="ctr">
              <a:lnSpc>
                <a:spcPts val="1432"/>
              </a:lnSpc>
              <a:tabLst>
                <a:tab pos="1585734" algn="l"/>
                <a:tab pos="3333866" algn="l"/>
              </a:tabLst>
            </a:pPr>
            <a:r>
              <a:rPr sz="1691" b="1" spc="-16" dirty="0">
                <a:solidFill>
                  <a:srgbClr val="FFFFFF"/>
                </a:solidFill>
                <a:latin typeface="微软雅黑"/>
                <a:cs typeface="微软雅黑"/>
              </a:rPr>
              <a:t>账户</a:t>
            </a:r>
            <a:r>
              <a:rPr sz="1691" b="1" spc="-21" dirty="0">
                <a:solidFill>
                  <a:srgbClr val="FFFFFF"/>
                </a:solidFill>
                <a:latin typeface="微软雅黑"/>
                <a:cs typeface="微软雅黑"/>
              </a:rPr>
              <a:t>历	</a:t>
            </a:r>
            <a:r>
              <a:rPr sz="3170" b="1" spc="-7" baseline="-30555" dirty="0">
                <a:solidFill>
                  <a:srgbClr val="FFFFFF"/>
                </a:solidFill>
                <a:latin typeface="微软雅黑"/>
                <a:cs typeface="微软雅黑"/>
              </a:rPr>
              <a:t>质量</a:t>
            </a:r>
            <a:r>
              <a:rPr sz="3170" b="1" baseline="-30555" dirty="0">
                <a:solidFill>
                  <a:srgbClr val="FFFFFF"/>
                </a:solidFill>
                <a:latin typeface="微软雅黑"/>
                <a:cs typeface="微软雅黑"/>
              </a:rPr>
              <a:t>度	</a:t>
            </a:r>
            <a:r>
              <a:rPr sz="1691" b="1" spc="-16" dirty="0">
                <a:solidFill>
                  <a:srgbClr val="FFFFFF"/>
                </a:solidFill>
                <a:latin typeface="微软雅黑"/>
                <a:cs typeface="微软雅黑"/>
              </a:rPr>
              <a:t>创意</a:t>
            </a:r>
            <a:r>
              <a:rPr sz="1691" b="1" spc="-21" dirty="0">
                <a:solidFill>
                  <a:srgbClr val="FFFFFF"/>
                </a:solidFill>
                <a:latin typeface="微软雅黑"/>
                <a:cs typeface="微软雅黑"/>
              </a:rPr>
              <a:t>相</a:t>
            </a:r>
            <a:endParaRPr sz="1691" dirty="0">
              <a:latin typeface="微软雅黑"/>
              <a:cs typeface="微软雅黑"/>
            </a:endParaRPr>
          </a:p>
          <a:p>
            <a:pPr marR="2504426" algn="ctr">
              <a:lnSpc>
                <a:spcPts val="1943"/>
              </a:lnSpc>
              <a:tabLst>
                <a:tab pos="3441236" algn="l"/>
              </a:tabLst>
            </a:pPr>
            <a:r>
              <a:rPr sz="1691" b="1" spc="-16" dirty="0">
                <a:solidFill>
                  <a:srgbClr val="FFFFFF"/>
                </a:solidFill>
                <a:latin typeface="微软雅黑"/>
                <a:cs typeface="微软雅黑"/>
              </a:rPr>
              <a:t>史表</a:t>
            </a:r>
            <a:r>
              <a:rPr sz="1691" b="1" spc="-21" dirty="0">
                <a:solidFill>
                  <a:srgbClr val="FFFFFF"/>
                </a:solidFill>
                <a:latin typeface="微软雅黑"/>
                <a:cs typeface="微软雅黑"/>
              </a:rPr>
              <a:t>现	</a:t>
            </a:r>
            <a:r>
              <a:rPr sz="1691" b="1" spc="-16" dirty="0">
                <a:solidFill>
                  <a:srgbClr val="FFFFFF"/>
                </a:solidFill>
                <a:latin typeface="微软雅黑"/>
                <a:cs typeface="微软雅黑"/>
              </a:rPr>
              <a:t>关</a:t>
            </a:r>
            <a:r>
              <a:rPr sz="1691" b="1" spc="-21" dirty="0">
                <a:solidFill>
                  <a:srgbClr val="FFFFFF"/>
                </a:solidFill>
                <a:latin typeface="微软雅黑"/>
                <a:cs typeface="微软雅黑"/>
              </a:rPr>
              <a:t>性</a:t>
            </a:r>
            <a:endParaRPr sz="1691" dirty="0">
              <a:latin typeface="微软雅黑"/>
              <a:cs typeface="微软雅黑"/>
            </a:endParaRPr>
          </a:p>
          <a:p>
            <a:pPr>
              <a:lnSpc>
                <a:spcPts val="687"/>
              </a:lnSpc>
              <a:spcBef>
                <a:spcPts val="27"/>
              </a:spcBef>
            </a:pPr>
            <a:endParaRPr sz="687" dirty="0"/>
          </a:p>
          <a:p>
            <a:pPr>
              <a:lnSpc>
                <a:spcPts val="1057"/>
              </a:lnSpc>
            </a:pPr>
            <a:endParaRPr sz="1057" dirty="0"/>
          </a:p>
          <a:p>
            <a:pPr>
              <a:lnSpc>
                <a:spcPts val="1057"/>
              </a:lnSpc>
            </a:pPr>
            <a:endParaRPr sz="1057" dirty="0"/>
          </a:p>
          <a:p>
            <a:pPr>
              <a:lnSpc>
                <a:spcPts val="1057"/>
              </a:lnSpc>
            </a:pPr>
            <a:endParaRPr sz="1057" dirty="0"/>
          </a:p>
          <a:p>
            <a:pPr>
              <a:lnSpc>
                <a:spcPts val="1057"/>
              </a:lnSpc>
            </a:pPr>
            <a:endParaRPr sz="1057" dirty="0"/>
          </a:p>
          <a:p>
            <a:pPr marL="5917478"/>
            <a:r>
              <a:rPr sz="1480" spc="-5" dirty="0">
                <a:latin typeface="微软雅黑"/>
                <a:cs typeface="微软雅黑"/>
              </a:rPr>
              <a:t>创意围绕关键词</a:t>
            </a:r>
            <a:r>
              <a:rPr sz="1480" dirty="0">
                <a:latin typeface="微软雅黑"/>
                <a:cs typeface="微软雅黑"/>
              </a:rPr>
              <a:t>撰</a:t>
            </a:r>
          </a:p>
          <a:p>
            <a:pPr marL="628791">
              <a:lnSpc>
                <a:spcPts val="1559"/>
              </a:lnSpc>
              <a:spcBef>
                <a:spcPts val="338"/>
              </a:spcBef>
              <a:tabLst>
                <a:tab pos="5916807" algn="l"/>
              </a:tabLst>
            </a:pPr>
            <a:r>
              <a:rPr sz="1480" spc="-5" dirty="0">
                <a:latin typeface="微软雅黑"/>
                <a:cs typeface="微软雅黑"/>
              </a:rPr>
              <a:t>关键词创意和目标网页的</a:t>
            </a:r>
            <a:r>
              <a:rPr sz="1480" dirty="0">
                <a:latin typeface="微软雅黑"/>
                <a:cs typeface="微软雅黑"/>
              </a:rPr>
              <a:t>相	</a:t>
            </a:r>
            <a:r>
              <a:rPr sz="2219" spc="-7" baseline="11904" dirty="0">
                <a:latin typeface="微软雅黑"/>
                <a:cs typeface="微软雅黑"/>
              </a:rPr>
              <a:t>写的情</a:t>
            </a:r>
            <a:r>
              <a:rPr sz="2219" baseline="11904" dirty="0">
                <a:latin typeface="微软雅黑"/>
                <a:cs typeface="微软雅黑"/>
              </a:rPr>
              <a:t>况</a:t>
            </a:r>
          </a:p>
          <a:p>
            <a:pPr marL="628791">
              <a:lnSpc>
                <a:spcPts val="1917"/>
              </a:lnSpc>
              <a:spcBef>
                <a:spcPts val="5"/>
              </a:spcBef>
              <a:tabLst>
                <a:tab pos="4033790" algn="l"/>
              </a:tabLst>
            </a:pPr>
            <a:r>
              <a:rPr sz="1480" spc="-5" dirty="0">
                <a:latin typeface="微软雅黑"/>
                <a:cs typeface="微软雅黑"/>
              </a:rPr>
              <a:t>关程度、网民在目标页面</a:t>
            </a:r>
            <a:r>
              <a:rPr sz="1480" dirty="0">
                <a:latin typeface="微软雅黑"/>
                <a:cs typeface="微软雅黑"/>
              </a:rPr>
              <a:t>上	</a:t>
            </a:r>
            <a:r>
              <a:rPr sz="2536" b="1" spc="-23" baseline="19097" dirty="0">
                <a:solidFill>
                  <a:srgbClr val="FFFFFF"/>
                </a:solidFill>
                <a:latin typeface="微软雅黑"/>
                <a:cs typeface="微软雅黑"/>
              </a:rPr>
              <a:t>目标</a:t>
            </a:r>
            <a:r>
              <a:rPr sz="2536" b="1" spc="-32" baseline="19097" dirty="0">
                <a:solidFill>
                  <a:srgbClr val="FFFFFF"/>
                </a:solidFill>
                <a:latin typeface="微软雅黑"/>
                <a:cs typeface="微软雅黑"/>
              </a:rPr>
              <a:t>页</a:t>
            </a:r>
            <a:endParaRPr sz="2536" baseline="19097" dirty="0">
              <a:latin typeface="微软雅黑"/>
              <a:cs typeface="微软雅黑"/>
            </a:endParaRPr>
          </a:p>
          <a:p>
            <a:pPr marL="628791">
              <a:lnSpc>
                <a:spcPts val="1886"/>
              </a:lnSpc>
              <a:tabLst>
                <a:tab pos="4033790" algn="l"/>
              </a:tabLst>
            </a:pPr>
            <a:r>
              <a:rPr sz="1480" spc="-5" dirty="0">
                <a:latin typeface="微软雅黑"/>
                <a:cs typeface="微软雅黑"/>
              </a:rPr>
              <a:t>的停留时长</a:t>
            </a:r>
            <a:r>
              <a:rPr sz="1480" dirty="0">
                <a:latin typeface="微软雅黑"/>
                <a:cs typeface="微软雅黑"/>
              </a:rPr>
              <a:t>等	</a:t>
            </a:r>
            <a:r>
              <a:rPr sz="2536" b="1" spc="-23" baseline="10416" dirty="0">
                <a:solidFill>
                  <a:srgbClr val="FFFFFF"/>
                </a:solidFill>
                <a:latin typeface="微软雅黑"/>
                <a:cs typeface="微软雅黑"/>
              </a:rPr>
              <a:t>面相</a:t>
            </a:r>
            <a:r>
              <a:rPr sz="2536" b="1" spc="-32" baseline="10416" dirty="0">
                <a:solidFill>
                  <a:srgbClr val="FFFFFF"/>
                </a:solidFill>
                <a:latin typeface="微软雅黑"/>
                <a:cs typeface="微软雅黑"/>
              </a:rPr>
              <a:t>关</a:t>
            </a:r>
            <a:endParaRPr sz="2536" baseline="10416" dirty="0">
              <a:latin typeface="微软雅黑"/>
              <a:cs typeface="微软雅黑"/>
            </a:endParaRPr>
          </a:p>
          <a:p>
            <a:pPr marR="2397055" algn="ctr">
              <a:lnSpc>
                <a:spcPts val="1723"/>
              </a:lnSpc>
            </a:pPr>
            <a:r>
              <a:rPr sz="1691" b="1" spc="-21" dirty="0">
                <a:solidFill>
                  <a:srgbClr val="FFFFFF"/>
                </a:solidFill>
                <a:latin typeface="微软雅黑"/>
                <a:cs typeface="微软雅黑"/>
              </a:rPr>
              <a:t>性</a:t>
            </a:r>
            <a:endParaRPr sz="1691" dirty="0">
              <a:latin typeface="微软雅黑"/>
              <a:cs typeface="微软雅黑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812782" y="1552290"/>
            <a:ext cx="9292487" cy="46368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421"/>
            <a:r>
              <a:rPr sz="2400" b="1" u="sng" dirty="0" err="1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排名、创意、目标页面</a:t>
            </a:r>
            <a:r>
              <a:rPr lang="en-US" sz="2400" b="1" u="sng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b="1" u="sng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点击率）</a:t>
            </a:r>
            <a:r>
              <a:rPr sz="2400" b="1" u="sng" dirty="0" err="1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就是优化质量度的关键</a:t>
            </a:r>
            <a:endParaRPr sz="2400" b="1" u="sng" dirty="0"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975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">
      <a:majorFont>
        <a:latin typeface="Gulim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1897</TotalTime>
  <Words>689</Words>
  <Application>Microsoft Office PowerPoint</Application>
  <PresentationFormat>自定义</PresentationFormat>
  <Paragraphs>315</Paragraphs>
  <Slides>33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Calibri</vt:lpstr>
      <vt:lpstr>微软雅黑</vt:lpstr>
      <vt:lpstr>Lato Regular</vt:lpstr>
      <vt:lpstr>Open Sans Light</vt:lpstr>
      <vt:lpstr>Raleway Light</vt:lpstr>
      <vt:lpstr>Verdana</vt:lpstr>
      <vt:lpstr>第一PPT模板网-WWW.1PPT.COM</vt:lpstr>
      <vt:lpstr>幻灯片 1</vt:lpstr>
      <vt:lpstr>幻灯片 2</vt:lpstr>
      <vt:lpstr>幻灯片 3</vt:lpstr>
      <vt:lpstr>搜索结果是怎么排序的</vt:lpstr>
      <vt:lpstr>搜索结果排序示例</vt:lpstr>
      <vt:lpstr>质量度分值含义</vt:lpstr>
      <vt:lpstr>演示：质量度</vt:lpstr>
      <vt:lpstr>质量度——临时质量度</vt:lpstr>
      <vt:lpstr>幻灯片 9</vt:lpstr>
      <vt:lpstr>幻灯片 10</vt:lpstr>
      <vt:lpstr>点击价格-CPC</vt:lpstr>
      <vt:lpstr>最低展现价格</vt:lpstr>
      <vt:lpstr>幻灯片 13</vt:lpstr>
      <vt:lpstr>知识问答题</vt:lpstr>
      <vt:lpstr>幻灯片 15</vt:lpstr>
      <vt:lpstr>幻灯片 16</vt:lpstr>
      <vt:lpstr>潜在客户的搜索体验</vt:lpstr>
      <vt:lpstr>幻灯片 18</vt:lpstr>
      <vt:lpstr>幻灯片 19</vt:lpstr>
      <vt:lpstr>知识问答题</vt:lpstr>
      <vt:lpstr>幻灯片 21</vt:lpstr>
      <vt:lpstr>质量度优化</vt:lpstr>
      <vt:lpstr>分析思路</vt:lpstr>
      <vt:lpstr>判断质量度的状态</vt:lpstr>
      <vt:lpstr>幻灯片 25</vt:lpstr>
      <vt:lpstr>幻灯片 26</vt:lpstr>
      <vt:lpstr>幻灯片 27</vt:lpstr>
      <vt:lpstr>优化排名，占领位置优势</vt:lpstr>
      <vt:lpstr>优化创意，抓住网民点击</vt:lpstr>
      <vt:lpstr>幻灯片 30</vt:lpstr>
      <vt:lpstr>优化目标网页相关性</vt:lpstr>
      <vt:lpstr>幻灯片 32</vt:lpstr>
      <vt:lpstr>搜索推广基础知识—第四站：排序与展现</vt:lpstr>
    </vt:vector>
  </TitlesOfParts>
  <Company>Sky123.Org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jafferson</cp:lastModifiedBy>
  <cp:revision>1</cp:revision>
  <dcterms:created xsi:type="dcterms:W3CDTF">2014-11-23T09:38:00Z</dcterms:created>
  <dcterms:modified xsi:type="dcterms:W3CDTF">2022-05-10T13:54:10Z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